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75" r:id="rId3"/>
    <p:sldId id="257" r:id="rId4"/>
    <p:sldId id="280" r:id="rId5"/>
    <p:sldId id="258" r:id="rId6"/>
    <p:sldId id="266" r:id="rId7"/>
    <p:sldId id="268" r:id="rId8"/>
    <p:sldId id="281" r:id="rId9"/>
    <p:sldId id="273" r:id="rId10"/>
    <p:sldId id="269" r:id="rId11"/>
    <p:sldId id="282" r:id="rId12"/>
    <p:sldId id="285" r:id="rId13"/>
    <p:sldId id="286" r:id="rId14"/>
    <p:sldId id="287" r:id="rId15"/>
    <p:sldId id="283" r:id="rId16"/>
    <p:sldId id="271" r:id="rId17"/>
    <p:sldId id="277" r:id="rId18"/>
    <p:sldId id="284"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CFA1"/>
    <a:srgbClr val="D9F0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D42DA1-9058-4335-B84F-093C7D9562BF}" v="1648" dt="2022-01-25T11:47:32.572"/>
    <p1510:client id="{24619FAD-536D-49E4-B7BB-E2BFC4E52C6D}" v="2458" dt="2022-01-24T14:52:57.997"/>
    <p1510:client id="{44199AE2-5C3D-4776-B779-E55929394886}" v="1002" dt="2022-01-22T04:15:19.362"/>
    <p1510:client id="{81CE991D-E1B2-4DD2-8241-A5961745AC85}" v="1528" dt="2022-01-25T12:58:49.354"/>
    <p1510:client id="{81DE4824-01E7-4DDE-98BE-54547CCE6F5A}" v="3354" dt="2022-01-23T07:19:02.034"/>
    <p1510:client id="{A998F0C2-41EC-414F-B4D5-F7A53EE4A9D3}" v="1878" dt="2022-01-24T12:47:37.950"/>
    <p1510:client id="{AE0A8381-FEF8-4862-B9E1-A15C52B5A746}" v="3" dt="2022-01-22T05:30:17.002"/>
    <p1510:client id="{FE0F7093-2D34-4D6C-A6F5-673499624E2C}" v="1401" dt="2022-01-22T01:38:38.322"/>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スタイル (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E3FDE45-AF77-4B5C-9715-49D594BDF05E}" styleName="淡色スタイル 1 - アクセント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269D01E-BC32-4049-B463-5C60D7B0CCD2}" styleName="テーマ スタイル 2 - アクセント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テーマ スタイル 1 - アクセント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8603FDC-E32A-4AB5-989C-0864C3EAD2B8}" styleName="テーマ スタイル 2 - アクセント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06" autoAdjust="0"/>
    <p:restoredTop sz="94660"/>
  </p:normalViewPr>
  <p:slideViewPr>
    <p:cSldViewPr snapToGrid="0">
      <p:cViewPr varScale="1">
        <p:scale>
          <a:sx n="86" d="100"/>
          <a:sy n="86" d="100"/>
        </p:scale>
        <p:origin x="76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ゲスト ユーザー" userId="2d6024e1b1adc209" providerId="Windows Live" clId="Web-{81DE4824-01E7-4DDE-98BE-54547CCE6F5A}"/>
    <pc:docChg chg="addSld delSld modSld sldOrd">
      <pc:chgData name="ゲスト ユーザー" userId="2d6024e1b1adc209" providerId="Windows Live" clId="Web-{81DE4824-01E7-4DDE-98BE-54547CCE6F5A}" dt="2022-01-23T07:19:02.034" v="2075" actId="1076"/>
      <pc:docMkLst>
        <pc:docMk/>
      </pc:docMkLst>
      <pc:sldChg chg="modSp ord">
        <pc:chgData name="ゲスト ユーザー" userId="2d6024e1b1adc209" providerId="Windows Live" clId="Web-{81DE4824-01E7-4DDE-98BE-54547CCE6F5A}" dt="2022-01-23T00:55:58.783" v="64"/>
        <pc:sldMkLst>
          <pc:docMk/>
          <pc:sldMk cId="1498423994" sldId="257"/>
        </pc:sldMkLst>
        <pc:spChg chg="mod">
          <ac:chgData name="ゲスト ユーザー" userId="2d6024e1b1adc209" providerId="Windows Live" clId="Web-{81DE4824-01E7-4DDE-98BE-54547CCE6F5A}" dt="2022-01-23T00:55:58.783" v="64"/>
          <ac:spMkLst>
            <pc:docMk/>
            <pc:sldMk cId="1498423994" sldId="257"/>
            <ac:spMk id="9" creationId="{D4005CE8-0CBB-41E7-B27E-2FA5763923BD}"/>
          </ac:spMkLst>
        </pc:spChg>
        <pc:spChg chg="mod">
          <ac:chgData name="ゲスト ユーザー" userId="2d6024e1b1adc209" providerId="Windows Live" clId="Web-{81DE4824-01E7-4DDE-98BE-54547CCE6F5A}" dt="2022-01-23T00:51:01.195" v="21" actId="14100"/>
          <ac:spMkLst>
            <pc:docMk/>
            <pc:sldMk cId="1498423994" sldId="257"/>
            <ac:spMk id="11" creationId="{46E75692-833A-4176-8901-F0B7A06F41F4}"/>
          </ac:spMkLst>
        </pc:spChg>
        <pc:spChg chg="mod">
          <ac:chgData name="ゲスト ユーザー" userId="2d6024e1b1adc209" providerId="Windows Live" clId="Web-{81DE4824-01E7-4DDE-98BE-54547CCE6F5A}" dt="2022-01-23T00:55:02.920" v="61" actId="20577"/>
          <ac:spMkLst>
            <pc:docMk/>
            <pc:sldMk cId="1498423994" sldId="257"/>
            <ac:spMk id="19" creationId="{5331974F-7A73-47C7-8DA5-444A6C56A2BC}"/>
          </ac:spMkLst>
        </pc:spChg>
        <pc:picChg chg="mod">
          <ac:chgData name="ゲスト ユーザー" userId="2d6024e1b1adc209" providerId="Windows Live" clId="Web-{81DE4824-01E7-4DDE-98BE-54547CCE6F5A}" dt="2022-01-23T00:48:45.723" v="16" actId="1076"/>
          <ac:picMkLst>
            <pc:docMk/>
            <pc:sldMk cId="1498423994" sldId="257"/>
            <ac:picMk id="20" creationId="{B3F122E1-C778-4033-A7F4-DF71F355C4DF}"/>
          </ac:picMkLst>
        </pc:picChg>
        <pc:picChg chg="mod">
          <ac:chgData name="ゲスト ユーザー" userId="2d6024e1b1adc209" providerId="Windows Live" clId="Web-{81DE4824-01E7-4DDE-98BE-54547CCE6F5A}" dt="2022-01-23T00:48:50.348" v="17" actId="1076"/>
          <ac:picMkLst>
            <pc:docMk/>
            <pc:sldMk cId="1498423994" sldId="257"/>
            <ac:picMk id="23" creationId="{3EA93818-76E0-44D8-9992-BAA61E13952B}"/>
          </ac:picMkLst>
        </pc:picChg>
      </pc:sldChg>
      <pc:sldChg chg="modSp">
        <pc:chgData name="ゲスト ユーザー" userId="2d6024e1b1adc209" providerId="Windows Live" clId="Web-{81DE4824-01E7-4DDE-98BE-54547CCE6F5A}" dt="2022-01-23T01:38:47.600" v="429" actId="14100"/>
        <pc:sldMkLst>
          <pc:docMk/>
          <pc:sldMk cId="992095221" sldId="258"/>
        </pc:sldMkLst>
        <pc:picChg chg="mod">
          <ac:chgData name="ゲスト ユーザー" userId="2d6024e1b1adc209" providerId="Windows Live" clId="Web-{81DE4824-01E7-4DDE-98BE-54547CCE6F5A}" dt="2022-01-23T01:38:43.835" v="428" actId="14100"/>
          <ac:picMkLst>
            <pc:docMk/>
            <pc:sldMk cId="992095221" sldId="258"/>
            <ac:picMk id="11" creationId="{4A5412FF-5EE8-4968-AACD-B215BF4E6612}"/>
          </ac:picMkLst>
        </pc:picChg>
        <pc:picChg chg="mod">
          <ac:chgData name="ゲスト ユーザー" userId="2d6024e1b1adc209" providerId="Windows Live" clId="Web-{81DE4824-01E7-4DDE-98BE-54547CCE6F5A}" dt="2022-01-23T01:38:47.600" v="429" actId="14100"/>
          <ac:picMkLst>
            <pc:docMk/>
            <pc:sldMk cId="992095221" sldId="258"/>
            <ac:picMk id="12" creationId="{1F64CCCD-3D38-40CE-A2D1-43A411E39E33}"/>
          </ac:picMkLst>
        </pc:picChg>
      </pc:sldChg>
      <pc:sldChg chg="del">
        <pc:chgData name="ゲスト ユーザー" userId="2d6024e1b1adc209" providerId="Windows Live" clId="Web-{81DE4824-01E7-4DDE-98BE-54547CCE6F5A}" dt="2022-01-23T01:40:59.260" v="431"/>
        <pc:sldMkLst>
          <pc:docMk/>
          <pc:sldMk cId="1208809866" sldId="260"/>
        </pc:sldMkLst>
      </pc:sldChg>
      <pc:sldChg chg="del">
        <pc:chgData name="ゲスト ユーザー" userId="2d6024e1b1adc209" providerId="Windows Live" clId="Web-{81DE4824-01E7-4DDE-98BE-54547CCE6F5A}" dt="2022-01-23T01:41:00.385" v="432"/>
        <pc:sldMkLst>
          <pc:docMk/>
          <pc:sldMk cId="3115439010" sldId="262"/>
        </pc:sldMkLst>
      </pc:sldChg>
      <pc:sldChg chg="del">
        <pc:chgData name="ゲスト ユーザー" userId="2d6024e1b1adc209" providerId="Windows Live" clId="Web-{81DE4824-01E7-4DDE-98BE-54547CCE6F5A}" dt="2022-01-23T01:41:01.385" v="433"/>
        <pc:sldMkLst>
          <pc:docMk/>
          <pc:sldMk cId="3447658813" sldId="264"/>
        </pc:sldMkLst>
      </pc:sldChg>
      <pc:sldChg chg="ord">
        <pc:chgData name="ゲスト ユーザー" userId="2d6024e1b1adc209" providerId="Windows Live" clId="Web-{81DE4824-01E7-4DDE-98BE-54547CCE6F5A}" dt="2022-01-23T00:56:38.896" v="65"/>
        <pc:sldMkLst>
          <pc:docMk/>
          <pc:sldMk cId="339562867" sldId="265"/>
        </pc:sldMkLst>
      </pc:sldChg>
      <pc:sldChg chg="addSp delSp modSp">
        <pc:chgData name="ゲスト ユーザー" userId="2d6024e1b1adc209" providerId="Windows Live" clId="Web-{81DE4824-01E7-4DDE-98BE-54547CCE6F5A}" dt="2022-01-23T06:12:02.820" v="1654" actId="1076"/>
        <pc:sldMkLst>
          <pc:docMk/>
          <pc:sldMk cId="2264872297" sldId="266"/>
        </pc:sldMkLst>
        <pc:spChg chg="mod">
          <ac:chgData name="ゲスト ユーザー" userId="2d6024e1b1adc209" providerId="Windows Live" clId="Web-{81DE4824-01E7-4DDE-98BE-54547CCE6F5A}" dt="2022-01-23T00:59:56.251" v="66" actId="20577"/>
          <ac:spMkLst>
            <pc:docMk/>
            <pc:sldMk cId="2264872297" sldId="266"/>
            <ac:spMk id="4" creationId="{05837069-73E2-4D85-8412-C4281A2FFB19}"/>
          </ac:spMkLst>
        </pc:spChg>
        <pc:picChg chg="mod">
          <ac:chgData name="ゲスト ユーザー" userId="2d6024e1b1adc209" providerId="Windows Live" clId="Web-{81DE4824-01E7-4DDE-98BE-54547CCE6F5A}" dt="2022-01-23T06:12:02.820" v="1654" actId="1076"/>
          <ac:picMkLst>
            <pc:docMk/>
            <pc:sldMk cId="2264872297" sldId="266"/>
            <ac:picMk id="8" creationId="{9C0488A2-F765-49CC-921C-F397B91DF82F}"/>
          </ac:picMkLst>
        </pc:picChg>
        <pc:picChg chg="mod">
          <ac:chgData name="ゲスト ユーザー" userId="2d6024e1b1adc209" providerId="Windows Live" clId="Web-{81DE4824-01E7-4DDE-98BE-54547CCE6F5A}" dt="2022-01-23T06:12:00.507" v="1652" actId="1076"/>
          <ac:picMkLst>
            <pc:docMk/>
            <pc:sldMk cId="2264872297" sldId="266"/>
            <ac:picMk id="9" creationId="{10E67DA4-1916-4C8A-AB75-62B692E4B0E5}"/>
          </ac:picMkLst>
        </pc:picChg>
        <pc:picChg chg="add del mod">
          <ac:chgData name="ゲスト ユーザー" userId="2d6024e1b1adc209" providerId="Windows Live" clId="Web-{81DE4824-01E7-4DDE-98BE-54547CCE6F5A}" dt="2022-01-23T06:11:54.179" v="1651"/>
          <ac:picMkLst>
            <pc:docMk/>
            <pc:sldMk cId="2264872297" sldId="266"/>
            <ac:picMk id="11" creationId="{190C9134-0006-41B3-8D77-7CA46324613F}"/>
          </ac:picMkLst>
        </pc:picChg>
        <pc:picChg chg="add del mod">
          <ac:chgData name="ゲスト ユーザー" userId="2d6024e1b1adc209" providerId="Windows Live" clId="Web-{81DE4824-01E7-4DDE-98BE-54547CCE6F5A}" dt="2022-01-23T06:12:01.695" v="1653"/>
          <ac:picMkLst>
            <pc:docMk/>
            <pc:sldMk cId="2264872297" sldId="266"/>
            <ac:picMk id="17" creationId="{243B8888-D208-4899-B58A-C1DEAC4E27C2}"/>
          </ac:picMkLst>
        </pc:picChg>
      </pc:sldChg>
      <pc:sldChg chg="del">
        <pc:chgData name="ゲスト ユーザー" userId="2d6024e1b1adc209" providerId="Windows Live" clId="Web-{81DE4824-01E7-4DDE-98BE-54547CCE6F5A}" dt="2022-01-23T01:00:29.720" v="67"/>
        <pc:sldMkLst>
          <pc:docMk/>
          <pc:sldMk cId="3095543301" sldId="267"/>
        </pc:sldMkLst>
      </pc:sldChg>
      <pc:sldChg chg="addSp delSp modSp">
        <pc:chgData name="ゲスト ユーザー" userId="2d6024e1b1adc209" providerId="Windows Live" clId="Web-{81DE4824-01E7-4DDE-98BE-54547CCE6F5A}" dt="2022-01-23T06:13:16.930" v="1682" actId="1076"/>
        <pc:sldMkLst>
          <pc:docMk/>
          <pc:sldMk cId="2457180572" sldId="268"/>
        </pc:sldMkLst>
        <pc:spChg chg="add del mod">
          <ac:chgData name="ゲスト ユーザー" userId="2d6024e1b1adc209" providerId="Windows Live" clId="Web-{81DE4824-01E7-4DDE-98BE-54547CCE6F5A}" dt="2022-01-23T06:12:11.117" v="1659"/>
          <ac:spMkLst>
            <pc:docMk/>
            <pc:sldMk cId="2457180572" sldId="268"/>
            <ac:spMk id="9" creationId="{E072641B-B606-4E1C-8440-75F83F84A57C}"/>
          </ac:spMkLst>
        </pc:spChg>
        <pc:spChg chg="mod">
          <ac:chgData name="ゲスト ユーザー" userId="2d6024e1b1adc209" providerId="Windows Live" clId="Web-{81DE4824-01E7-4DDE-98BE-54547CCE6F5A}" dt="2022-01-23T01:54:30.499" v="682" actId="20577"/>
          <ac:spMkLst>
            <pc:docMk/>
            <pc:sldMk cId="2457180572" sldId="268"/>
            <ac:spMk id="11" creationId="{0C9CD7EE-0112-42E3-BF0D-208EF3D5C0AE}"/>
          </ac:spMkLst>
        </pc:spChg>
        <pc:spChg chg="mod">
          <ac:chgData name="ゲスト ユーザー" userId="2d6024e1b1adc209" providerId="Windows Live" clId="Web-{81DE4824-01E7-4DDE-98BE-54547CCE6F5A}" dt="2022-01-23T01:54:19.952" v="680" actId="1076"/>
          <ac:spMkLst>
            <pc:docMk/>
            <pc:sldMk cId="2457180572" sldId="268"/>
            <ac:spMk id="15" creationId="{8AE1D015-D78E-49B3-A3D5-9AFC2F33C1E3}"/>
          </ac:spMkLst>
        </pc:spChg>
        <pc:spChg chg="mod">
          <ac:chgData name="ゲスト ユーザー" userId="2d6024e1b1adc209" providerId="Windows Live" clId="Web-{81DE4824-01E7-4DDE-98BE-54547CCE6F5A}" dt="2022-01-23T01:33:05.467" v="400" actId="1076"/>
          <ac:spMkLst>
            <pc:docMk/>
            <pc:sldMk cId="2457180572" sldId="268"/>
            <ac:spMk id="16" creationId="{9E5BE154-3256-49C7-BD20-E122AB7B2336}"/>
          </ac:spMkLst>
        </pc:spChg>
        <pc:spChg chg="mod">
          <ac:chgData name="ゲスト ユーザー" userId="2d6024e1b1adc209" providerId="Windows Live" clId="Web-{81DE4824-01E7-4DDE-98BE-54547CCE6F5A}" dt="2022-01-23T01:34:36.407" v="414" actId="1076"/>
          <ac:spMkLst>
            <pc:docMk/>
            <pc:sldMk cId="2457180572" sldId="268"/>
            <ac:spMk id="18" creationId="{868807EF-9046-4DA3-B91E-A1029F60C254}"/>
          </ac:spMkLst>
        </pc:spChg>
        <pc:spChg chg="add mod">
          <ac:chgData name="ゲスト ユーザー" userId="2d6024e1b1adc209" providerId="Windows Live" clId="Web-{81DE4824-01E7-4DDE-98BE-54547CCE6F5A}" dt="2022-01-23T06:13:07.696" v="1681" actId="1076"/>
          <ac:spMkLst>
            <pc:docMk/>
            <pc:sldMk cId="2457180572" sldId="268"/>
            <ac:spMk id="20" creationId="{8ADC4AC3-2411-44DD-96AC-FD6BC2BEFCB7}"/>
          </ac:spMkLst>
        </pc:spChg>
        <pc:spChg chg="add del mod">
          <ac:chgData name="ゲスト ユーザー" userId="2d6024e1b1adc209" providerId="Windows Live" clId="Web-{81DE4824-01E7-4DDE-98BE-54547CCE6F5A}" dt="2022-01-23T06:12:08.992" v="1657"/>
          <ac:spMkLst>
            <pc:docMk/>
            <pc:sldMk cId="2457180572" sldId="268"/>
            <ac:spMk id="24" creationId="{111D8E55-8969-4DAE-AAEF-CD48B4F5B014}"/>
          </ac:spMkLst>
        </pc:spChg>
        <pc:spChg chg="add mod">
          <ac:chgData name="ゲスト ユーザー" userId="2d6024e1b1adc209" providerId="Windows Live" clId="Web-{81DE4824-01E7-4DDE-98BE-54547CCE6F5A}" dt="2022-01-23T06:13:02.618" v="1680" actId="1076"/>
          <ac:spMkLst>
            <pc:docMk/>
            <pc:sldMk cId="2457180572" sldId="268"/>
            <ac:spMk id="25" creationId="{F360BE53-1C29-41D4-99DA-DE2C4F372804}"/>
          </ac:spMkLst>
        </pc:spChg>
        <pc:spChg chg="add del mod">
          <ac:chgData name="ゲスト ユーザー" userId="2d6024e1b1adc209" providerId="Windows Live" clId="Web-{81DE4824-01E7-4DDE-98BE-54547CCE6F5A}" dt="2022-01-23T06:12:45.414" v="1675" actId="1076"/>
          <ac:spMkLst>
            <pc:docMk/>
            <pc:sldMk cId="2457180572" sldId="268"/>
            <ac:spMk id="27" creationId="{789C28D5-BF89-4340-9AEF-312ED852E456}"/>
          </ac:spMkLst>
        </pc:spChg>
        <pc:grpChg chg="mod">
          <ac:chgData name="ゲスト ユーザー" userId="2d6024e1b1adc209" providerId="Windows Live" clId="Web-{81DE4824-01E7-4DDE-98BE-54547CCE6F5A}" dt="2022-01-23T01:55:12.875" v="684" actId="1076"/>
          <ac:grpSpMkLst>
            <pc:docMk/>
            <pc:sldMk cId="2457180572" sldId="268"/>
            <ac:grpSpMk id="5" creationId="{A50BE6F6-2E4B-4412-9D57-41FCA5622F43}"/>
          </ac:grpSpMkLst>
        </pc:grpChg>
        <pc:picChg chg="add mod modCrop">
          <ac:chgData name="ゲスト ユーザー" userId="2d6024e1b1adc209" providerId="Windows Live" clId="Web-{81DE4824-01E7-4DDE-98BE-54547CCE6F5A}" dt="2022-01-23T06:13:16.930" v="1682" actId="1076"/>
          <ac:picMkLst>
            <pc:docMk/>
            <pc:sldMk cId="2457180572" sldId="268"/>
            <ac:picMk id="2" creationId="{5A6CCA3B-A741-459D-B274-2A85F3C1B7A3}"/>
          </ac:picMkLst>
        </pc:picChg>
        <pc:picChg chg="add del mod">
          <ac:chgData name="ゲスト ユーザー" userId="2d6024e1b1adc209" providerId="Windows Live" clId="Web-{81DE4824-01E7-4DDE-98BE-54547CCE6F5A}" dt="2022-01-23T06:12:07.335" v="1656"/>
          <ac:picMkLst>
            <pc:docMk/>
            <pc:sldMk cId="2457180572" sldId="268"/>
            <ac:picMk id="3" creationId="{485C6276-A95D-4B1E-AB65-9E6023E753F5}"/>
          </ac:picMkLst>
        </pc:picChg>
        <pc:picChg chg="add del mod modCrop">
          <ac:chgData name="ゲスト ユーザー" userId="2d6024e1b1adc209" providerId="Windows Live" clId="Web-{81DE4824-01E7-4DDE-98BE-54547CCE6F5A}" dt="2022-01-23T06:12:11.617" v="1660"/>
          <ac:picMkLst>
            <pc:docMk/>
            <pc:sldMk cId="2457180572" sldId="268"/>
            <ac:picMk id="4" creationId="{45B25638-92D3-4893-9311-CAB5A97091A2}"/>
          </ac:picMkLst>
        </pc:picChg>
        <pc:picChg chg="add del mod">
          <ac:chgData name="ゲスト ユーザー" userId="2d6024e1b1adc209" providerId="Windows Live" clId="Web-{81DE4824-01E7-4DDE-98BE-54547CCE6F5A}" dt="2022-01-23T01:26:53.796" v="324"/>
          <ac:picMkLst>
            <pc:docMk/>
            <pc:sldMk cId="2457180572" sldId="268"/>
            <ac:picMk id="6" creationId="{B7A6D6B9-5C18-4800-984B-20C855978F03}"/>
          </ac:picMkLst>
        </pc:picChg>
        <pc:picChg chg="add del mod">
          <ac:chgData name="ゲスト ユーザー" userId="2d6024e1b1adc209" providerId="Windows Live" clId="Web-{81DE4824-01E7-4DDE-98BE-54547CCE6F5A}" dt="2022-01-23T06:12:06.710" v="1655"/>
          <ac:picMkLst>
            <pc:docMk/>
            <pc:sldMk cId="2457180572" sldId="268"/>
            <ac:picMk id="8" creationId="{2E6329B8-E84B-4C79-AE30-33B75D78B8CD}"/>
          </ac:picMkLst>
        </pc:picChg>
        <pc:picChg chg="add mod">
          <ac:chgData name="ゲスト ユーザー" userId="2d6024e1b1adc209" providerId="Windows Live" clId="Web-{81DE4824-01E7-4DDE-98BE-54547CCE6F5A}" dt="2022-01-23T06:12:56.774" v="1679" actId="1076"/>
          <ac:picMkLst>
            <pc:docMk/>
            <pc:sldMk cId="2457180572" sldId="268"/>
            <ac:picMk id="19" creationId="{EC15DFAF-4C77-4B9E-B755-507602C4B126}"/>
          </ac:picMkLst>
        </pc:picChg>
        <pc:picChg chg="add del mod">
          <ac:chgData name="ゲスト ユーザー" userId="2d6024e1b1adc209" providerId="Windows Live" clId="Web-{81DE4824-01E7-4DDE-98BE-54547CCE6F5A}" dt="2022-01-23T06:12:09.695" v="1658"/>
          <ac:picMkLst>
            <pc:docMk/>
            <pc:sldMk cId="2457180572" sldId="268"/>
            <ac:picMk id="21" creationId="{F34A55E2-DC7C-411B-AC34-D2BCA862BF1F}"/>
          </ac:picMkLst>
        </pc:picChg>
        <pc:picChg chg="add mod">
          <ac:chgData name="ゲスト ユーザー" userId="2d6024e1b1adc209" providerId="Windows Live" clId="Web-{81DE4824-01E7-4DDE-98BE-54547CCE6F5A}" dt="2022-01-23T06:12:22.211" v="1666" actId="1076"/>
          <ac:picMkLst>
            <pc:docMk/>
            <pc:sldMk cId="2457180572" sldId="268"/>
            <ac:picMk id="22" creationId="{9F119C98-0EC1-46AE-8AC5-9F00E2302E21}"/>
          </ac:picMkLst>
        </pc:picChg>
        <pc:picChg chg="add mod">
          <ac:chgData name="ゲスト ユーザー" userId="2d6024e1b1adc209" providerId="Windows Live" clId="Web-{81DE4824-01E7-4DDE-98BE-54547CCE6F5A}" dt="2022-01-23T06:12:23.836" v="1667" actId="1076"/>
          <ac:picMkLst>
            <pc:docMk/>
            <pc:sldMk cId="2457180572" sldId="268"/>
            <ac:picMk id="23" creationId="{936DEDCE-4A4A-4E5E-932E-AB76D1A3E4EE}"/>
          </ac:picMkLst>
        </pc:picChg>
        <pc:picChg chg="add mod">
          <ac:chgData name="ゲスト ユーザー" userId="2d6024e1b1adc209" providerId="Windows Live" clId="Web-{81DE4824-01E7-4DDE-98BE-54547CCE6F5A}" dt="2022-01-23T06:12:29.570" v="1669" actId="1076"/>
          <ac:picMkLst>
            <pc:docMk/>
            <pc:sldMk cId="2457180572" sldId="268"/>
            <ac:picMk id="26" creationId="{67418028-4954-4DFA-B0FC-334CB87906A5}"/>
          </ac:picMkLst>
        </pc:picChg>
      </pc:sldChg>
      <pc:sldChg chg="addSp modSp modTransition">
        <pc:chgData name="ゲスト ユーザー" userId="2d6024e1b1adc209" providerId="Windows Live" clId="Web-{81DE4824-01E7-4DDE-98BE-54547CCE6F5A}" dt="2022-01-23T01:40:38.134" v="430" actId="14100"/>
        <pc:sldMkLst>
          <pc:docMk/>
          <pc:sldMk cId="653156204" sldId="269"/>
        </pc:sldMkLst>
        <pc:spChg chg="add mod">
          <ac:chgData name="ゲスト ユーザー" userId="2d6024e1b1adc209" providerId="Windows Live" clId="Web-{81DE4824-01E7-4DDE-98BE-54547CCE6F5A}" dt="2022-01-23T01:40:38.134" v="430" actId="14100"/>
          <ac:spMkLst>
            <pc:docMk/>
            <pc:sldMk cId="653156204" sldId="269"/>
            <ac:spMk id="3" creationId="{AA322F07-5248-4094-A789-60B21447E5A4}"/>
          </ac:spMkLst>
        </pc:spChg>
        <pc:picChg chg="mod">
          <ac:chgData name="ゲスト ユーザー" userId="2d6024e1b1adc209" providerId="Windows Live" clId="Web-{81DE4824-01E7-4DDE-98BE-54547CCE6F5A}" dt="2022-01-23T01:36:45.410" v="417" actId="1076"/>
          <ac:picMkLst>
            <pc:docMk/>
            <pc:sldMk cId="653156204" sldId="269"/>
            <ac:picMk id="2" creationId="{D64BD14D-3DFC-4842-8380-66EEFC490C7B}"/>
          </ac:picMkLst>
        </pc:picChg>
      </pc:sldChg>
      <pc:sldChg chg="addSp delSp modSp add ord replId">
        <pc:chgData name="ゲスト ユーザー" userId="2d6024e1b1adc209" providerId="Windows Live" clId="Web-{81DE4824-01E7-4DDE-98BE-54547CCE6F5A}" dt="2022-01-23T03:40:28.692" v="1642" actId="1076"/>
        <pc:sldMkLst>
          <pc:docMk/>
          <pc:sldMk cId="2818118373" sldId="270"/>
        </pc:sldMkLst>
        <pc:spChg chg="add mod">
          <ac:chgData name="ゲスト ユーザー" userId="2d6024e1b1adc209" providerId="Windows Live" clId="Web-{81DE4824-01E7-4DDE-98BE-54547CCE6F5A}" dt="2022-01-23T01:52:35.824" v="604" actId="20577"/>
          <ac:spMkLst>
            <pc:docMk/>
            <pc:sldMk cId="2818118373" sldId="270"/>
            <ac:spMk id="2" creationId="{D9EB84C5-C118-4C8F-BD31-CBF79F9AF3E9}"/>
          </ac:spMkLst>
        </pc:spChg>
        <pc:spChg chg="mod">
          <ac:chgData name="ゲスト ユーザー" userId="2d6024e1b1adc209" providerId="Windows Live" clId="Web-{81DE4824-01E7-4DDE-98BE-54547CCE6F5A}" dt="2022-01-23T02:55:20.753" v="1619" actId="1076"/>
          <ac:spMkLst>
            <pc:docMk/>
            <pc:sldMk cId="2818118373" sldId="270"/>
            <ac:spMk id="4" creationId="{177B9F89-6655-4769-8616-3F829D5F2D93}"/>
          </ac:spMkLst>
        </pc:spChg>
        <pc:spChg chg="add mod">
          <ac:chgData name="ゲスト ユーザー" userId="2d6024e1b1adc209" providerId="Windows Live" clId="Web-{81DE4824-01E7-4DDE-98BE-54547CCE6F5A}" dt="2022-01-23T03:40:22.427" v="1641" actId="1076"/>
          <ac:spMkLst>
            <pc:docMk/>
            <pc:sldMk cId="2818118373" sldId="270"/>
            <ac:spMk id="5" creationId="{1FE423D2-9ED9-4836-834B-EDD6C65D142F}"/>
          </ac:spMkLst>
        </pc:spChg>
        <pc:spChg chg="add mod">
          <ac:chgData name="ゲスト ユーザー" userId="2d6024e1b1adc209" providerId="Windows Live" clId="Web-{81DE4824-01E7-4DDE-98BE-54547CCE6F5A}" dt="2022-01-23T01:52:39.715" v="607" actId="20577"/>
          <ac:spMkLst>
            <pc:docMk/>
            <pc:sldMk cId="2818118373" sldId="270"/>
            <ac:spMk id="6" creationId="{341DEB95-54F3-4AAC-8B9D-8F7A89563CD3}"/>
          </ac:spMkLst>
        </pc:spChg>
        <pc:spChg chg="del">
          <ac:chgData name="ゲスト ユーザー" userId="2d6024e1b1adc209" providerId="Windows Live" clId="Web-{81DE4824-01E7-4DDE-98BE-54547CCE6F5A}" dt="2022-01-23T01:44:56.437" v="436"/>
          <ac:spMkLst>
            <pc:docMk/>
            <pc:sldMk cId="2818118373" sldId="270"/>
            <ac:spMk id="10" creationId="{F537E3A7-C56E-4A73-8BFC-E3A533D94EC9}"/>
          </ac:spMkLst>
        </pc:spChg>
        <pc:spChg chg="add mod">
          <ac:chgData name="ゲスト ユーザー" userId="2d6024e1b1adc209" providerId="Windows Live" clId="Web-{81DE4824-01E7-4DDE-98BE-54547CCE6F5A}" dt="2022-01-23T01:52:47.497" v="609" actId="20577"/>
          <ac:spMkLst>
            <pc:docMk/>
            <pc:sldMk cId="2818118373" sldId="270"/>
            <ac:spMk id="14" creationId="{288D6454-D142-4B13-B82F-19305F62A223}"/>
          </ac:spMkLst>
        </pc:spChg>
        <pc:spChg chg="add mod">
          <ac:chgData name="ゲスト ユーザー" userId="2d6024e1b1adc209" providerId="Windows Live" clId="Web-{81DE4824-01E7-4DDE-98BE-54547CCE6F5A}" dt="2022-01-23T03:40:28.692" v="1642" actId="1076"/>
          <ac:spMkLst>
            <pc:docMk/>
            <pc:sldMk cId="2818118373" sldId="270"/>
            <ac:spMk id="15" creationId="{0BEB0E9D-FA6C-453C-B3D8-C553E224957B}"/>
          </ac:spMkLst>
        </pc:spChg>
        <pc:spChg chg="add mod">
          <ac:chgData name="ゲスト ユーザー" userId="2d6024e1b1adc209" providerId="Windows Live" clId="Web-{81DE4824-01E7-4DDE-98BE-54547CCE6F5A}" dt="2022-01-23T01:57:47.176" v="737" actId="20577"/>
          <ac:spMkLst>
            <pc:docMk/>
            <pc:sldMk cId="2818118373" sldId="270"/>
            <ac:spMk id="16" creationId="{633D1544-C28F-4F16-BA36-FF26737589AB}"/>
          </ac:spMkLst>
        </pc:spChg>
        <pc:spChg chg="add mod">
          <ac:chgData name="ゲスト ユーザー" userId="2d6024e1b1adc209" providerId="Windows Live" clId="Web-{81DE4824-01E7-4DDE-98BE-54547CCE6F5A}" dt="2022-01-23T01:57:51.145" v="738" actId="1076"/>
          <ac:spMkLst>
            <pc:docMk/>
            <pc:sldMk cId="2818118373" sldId="270"/>
            <ac:spMk id="17" creationId="{4CA87887-407D-4BED-99B2-0771A1C3C073}"/>
          </ac:spMkLst>
        </pc:spChg>
        <pc:grpChg chg="del">
          <ac:chgData name="ゲスト ユーザー" userId="2d6024e1b1adc209" providerId="Windows Live" clId="Web-{81DE4824-01E7-4DDE-98BE-54547CCE6F5A}" dt="2022-01-23T01:44:58.219" v="438"/>
          <ac:grpSpMkLst>
            <pc:docMk/>
            <pc:sldMk cId="2818118373" sldId="270"/>
            <ac:grpSpMk id="7" creationId="{14133C99-87AA-4BFA-8012-DD957D3B93A3}"/>
          </ac:grpSpMkLst>
        </pc:grpChg>
      </pc:sldChg>
      <pc:sldChg chg="addSp delSp modSp add replId">
        <pc:chgData name="ゲスト ユーザー" userId="2d6024e1b1adc209" providerId="Windows Live" clId="Web-{81DE4824-01E7-4DDE-98BE-54547CCE6F5A}" dt="2022-01-23T07:16:58.938" v="2030" actId="1076"/>
        <pc:sldMkLst>
          <pc:docMk/>
          <pc:sldMk cId="240058076" sldId="271"/>
        </pc:sldMkLst>
        <pc:spChg chg="del">
          <ac:chgData name="ゲスト ユーザー" userId="2d6024e1b1adc209" providerId="Windows Live" clId="Web-{81DE4824-01E7-4DDE-98BE-54547CCE6F5A}" dt="2022-01-23T02:00:26.139" v="779"/>
          <ac:spMkLst>
            <pc:docMk/>
            <pc:sldMk cId="240058076" sldId="271"/>
            <ac:spMk id="2" creationId="{D9EB84C5-C118-4C8F-BD31-CBF79F9AF3E9}"/>
          </ac:spMkLst>
        </pc:spChg>
        <pc:spChg chg="add mod">
          <ac:chgData name="ゲスト ユーザー" userId="2d6024e1b1adc209" providerId="Windows Live" clId="Web-{81DE4824-01E7-4DDE-98BE-54547CCE6F5A}" dt="2022-01-23T07:07:52.331" v="1954" actId="14100"/>
          <ac:spMkLst>
            <pc:docMk/>
            <pc:sldMk cId="240058076" sldId="271"/>
            <ac:spMk id="2" creationId="{F50C8A3F-DBBD-43BA-A998-90D4FB818BD2}"/>
          </ac:spMkLst>
        </pc:spChg>
        <pc:spChg chg="mod">
          <ac:chgData name="ゲスト ユーザー" userId="2d6024e1b1adc209" providerId="Windows Live" clId="Web-{81DE4824-01E7-4DDE-98BE-54547CCE6F5A}" dt="2022-01-23T07:07:40.706" v="1952" actId="1076"/>
          <ac:spMkLst>
            <pc:docMk/>
            <pc:sldMk cId="240058076" sldId="271"/>
            <ac:spMk id="4" creationId="{177B9F89-6655-4769-8616-3F829D5F2D93}"/>
          </ac:spMkLst>
        </pc:spChg>
        <pc:spChg chg="del mod">
          <ac:chgData name="ゲスト ユーザー" userId="2d6024e1b1adc209" providerId="Windows Live" clId="Web-{81DE4824-01E7-4DDE-98BE-54547CCE6F5A}" dt="2022-01-23T02:00:31.436" v="784"/>
          <ac:spMkLst>
            <pc:docMk/>
            <pc:sldMk cId="240058076" sldId="271"/>
            <ac:spMk id="5" creationId="{1FE423D2-9ED9-4836-834B-EDD6C65D142F}"/>
          </ac:spMkLst>
        </pc:spChg>
        <pc:spChg chg="del">
          <ac:chgData name="ゲスト ユーザー" userId="2d6024e1b1adc209" providerId="Windows Live" clId="Web-{81DE4824-01E7-4DDE-98BE-54547CCE6F5A}" dt="2022-01-23T02:00:27.999" v="780"/>
          <ac:spMkLst>
            <pc:docMk/>
            <pc:sldMk cId="240058076" sldId="271"/>
            <ac:spMk id="6" creationId="{341DEB95-54F3-4AAC-8B9D-8F7A89563CD3}"/>
          </ac:spMkLst>
        </pc:spChg>
        <pc:spChg chg="add del mod">
          <ac:chgData name="ゲスト ユーザー" userId="2d6024e1b1adc209" providerId="Windows Live" clId="Web-{81DE4824-01E7-4DDE-98BE-54547CCE6F5A}" dt="2022-01-23T02:34:07.629" v="1221"/>
          <ac:spMkLst>
            <pc:docMk/>
            <pc:sldMk cId="240058076" sldId="271"/>
            <ac:spMk id="7" creationId="{3F91EB23-4B90-4762-9A32-A8C9FF2A040B}"/>
          </ac:spMkLst>
        </pc:spChg>
        <pc:spChg chg="add mod">
          <ac:chgData name="ゲスト ユーザー" userId="2d6024e1b1adc209" providerId="Windows Live" clId="Web-{81DE4824-01E7-4DDE-98BE-54547CCE6F5A}" dt="2022-01-23T06:56:45.232" v="1879" actId="1076"/>
          <ac:spMkLst>
            <pc:docMk/>
            <pc:sldMk cId="240058076" sldId="271"/>
            <ac:spMk id="10" creationId="{E35A03C0-EE11-4B00-8F6B-36ED9CBE18D7}"/>
          </ac:spMkLst>
        </pc:spChg>
        <pc:spChg chg="add mod">
          <ac:chgData name="ゲスト ユーザー" userId="2d6024e1b1adc209" providerId="Windows Live" clId="Web-{81DE4824-01E7-4DDE-98BE-54547CCE6F5A}" dt="2022-01-23T07:14:58.607" v="1964" actId="20577"/>
          <ac:spMkLst>
            <pc:docMk/>
            <pc:sldMk cId="240058076" sldId="271"/>
            <ac:spMk id="11" creationId="{4877F5E5-82FC-4CA5-8DE0-DA3634884F69}"/>
          </ac:spMkLst>
        </pc:spChg>
        <pc:spChg chg="add mod">
          <ac:chgData name="ゲスト ユーザー" userId="2d6024e1b1adc209" providerId="Windows Live" clId="Web-{81DE4824-01E7-4DDE-98BE-54547CCE6F5A}" dt="2022-01-23T07:04:40.858" v="1911" actId="20577"/>
          <ac:spMkLst>
            <pc:docMk/>
            <pc:sldMk cId="240058076" sldId="271"/>
            <ac:spMk id="12" creationId="{C559A3C9-34E7-46ED-A544-A29A39735738}"/>
          </ac:spMkLst>
        </pc:spChg>
        <pc:spChg chg="del">
          <ac:chgData name="ゲスト ユーザー" userId="2d6024e1b1adc209" providerId="Windows Live" clId="Web-{81DE4824-01E7-4DDE-98BE-54547CCE6F5A}" dt="2022-01-23T02:00:29.983" v="781"/>
          <ac:spMkLst>
            <pc:docMk/>
            <pc:sldMk cId="240058076" sldId="271"/>
            <ac:spMk id="14" creationId="{288D6454-D142-4B13-B82F-19305F62A223}"/>
          </ac:spMkLst>
        </pc:spChg>
        <pc:spChg chg="del">
          <ac:chgData name="ゲスト ユーザー" userId="2d6024e1b1adc209" providerId="Windows Live" clId="Web-{81DE4824-01E7-4DDE-98BE-54547CCE6F5A}" dt="2022-01-23T02:00:32.749" v="785"/>
          <ac:spMkLst>
            <pc:docMk/>
            <pc:sldMk cId="240058076" sldId="271"/>
            <ac:spMk id="15" creationId="{0BEB0E9D-FA6C-453C-B3D8-C553E224957B}"/>
          </ac:spMkLst>
        </pc:spChg>
        <pc:spChg chg="del">
          <ac:chgData name="ゲスト ユーザー" userId="2d6024e1b1adc209" providerId="Windows Live" clId="Web-{81DE4824-01E7-4DDE-98BE-54547CCE6F5A}" dt="2022-01-23T02:00:34.280" v="786"/>
          <ac:spMkLst>
            <pc:docMk/>
            <pc:sldMk cId="240058076" sldId="271"/>
            <ac:spMk id="16" creationId="{633D1544-C28F-4F16-BA36-FF26737589AB}"/>
          </ac:spMkLst>
        </pc:spChg>
        <pc:spChg chg="del">
          <ac:chgData name="ゲスト ユーザー" userId="2d6024e1b1adc209" providerId="Windows Live" clId="Web-{81DE4824-01E7-4DDE-98BE-54547CCE6F5A}" dt="2022-01-23T02:00:35.327" v="787"/>
          <ac:spMkLst>
            <pc:docMk/>
            <pc:sldMk cId="240058076" sldId="271"/>
            <ac:spMk id="17" creationId="{4CA87887-407D-4BED-99B2-0771A1C3C073}"/>
          </ac:spMkLst>
        </pc:spChg>
        <pc:spChg chg="add mod">
          <ac:chgData name="ゲスト ユーザー" userId="2d6024e1b1adc209" providerId="Windows Live" clId="Web-{81DE4824-01E7-4DDE-98BE-54547CCE6F5A}" dt="2022-01-23T07:16:42.578" v="2029" actId="20577"/>
          <ac:spMkLst>
            <pc:docMk/>
            <pc:sldMk cId="240058076" sldId="271"/>
            <ac:spMk id="18" creationId="{01C5CC58-4535-4953-BB24-061B33216806}"/>
          </ac:spMkLst>
        </pc:spChg>
        <pc:spChg chg="add del mod">
          <ac:chgData name="ゲスト ユーザー" userId="2d6024e1b1adc209" providerId="Windows Live" clId="Web-{81DE4824-01E7-4DDE-98BE-54547CCE6F5A}" dt="2022-01-23T02:06:46.555" v="858"/>
          <ac:spMkLst>
            <pc:docMk/>
            <pc:sldMk cId="240058076" sldId="271"/>
            <ac:spMk id="19" creationId="{91C65CC8-0552-48B2-BFF8-2FEAFE9D566D}"/>
          </ac:spMkLst>
        </pc:spChg>
        <pc:spChg chg="add del mod">
          <ac:chgData name="ゲスト ユーザー" userId="2d6024e1b1adc209" providerId="Windows Live" clId="Web-{81DE4824-01E7-4DDE-98BE-54547CCE6F5A}" dt="2022-01-23T02:38:55.948" v="1346"/>
          <ac:spMkLst>
            <pc:docMk/>
            <pc:sldMk cId="240058076" sldId="271"/>
            <ac:spMk id="20" creationId="{F9A202B2-B7E5-4753-AB3E-35D70DADA502}"/>
          </ac:spMkLst>
        </pc:spChg>
        <pc:spChg chg="add del mod">
          <ac:chgData name="ゲスト ユーザー" userId="2d6024e1b1adc209" providerId="Windows Live" clId="Web-{81DE4824-01E7-4DDE-98BE-54547CCE6F5A}" dt="2022-01-23T02:26:50.100" v="1056"/>
          <ac:spMkLst>
            <pc:docMk/>
            <pc:sldMk cId="240058076" sldId="271"/>
            <ac:spMk id="21" creationId="{CC141A28-86A5-44A9-B294-3902E2999FFD}"/>
          </ac:spMkLst>
        </pc:spChg>
        <pc:picChg chg="add mod">
          <ac:chgData name="ゲスト ユーザー" userId="2d6024e1b1adc209" providerId="Windows Live" clId="Web-{81DE4824-01E7-4DDE-98BE-54547CCE6F5A}" dt="2022-01-23T06:56:28.622" v="1873" actId="1076"/>
          <ac:picMkLst>
            <pc:docMk/>
            <pc:sldMk cId="240058076" sldId="271"/>
            <ac:picMk id="5" creationId="{F3A84A98-2240-47A4-BD7E-4201B7B0B7B5}"/>
          </ac:picMkLst>
        </pc:picChg>
        <pc:picChg chg="add del mod">
          <ac:chgData name="ゲスト ユーザー" userId="2d6024e1b1adc209" providerId="Windows Live" clId="Web-{81DE4824-01E7-4DDE-98BE-54547CCE6F5A}" dt="2022-01-23T06:58:09.843" v="1881"/>
          <ac:picMkLst>
            <pc:docMk/>
            <pc:sldMk cId="240058076" sldId="271"/>
            <ac:picMk id="6" creationId="{EF3C5768-DDA8-479A-9B50-E06CF334E83E}"/>
          </ac:picMkLst>
        </pc:picChg>
        <pc:picChg chg="add del mod modCrop">
          <ac:chgData name="ゲスト ユーザー" userId="2d6024e1b1adc209" providerId="Windows Live" clId="Web-{81DE4824-01E7-4DDE-98BE-54547CCE6F5A}" dt="2022-01-23T07:00:41.269" v="1890"/>
          <ac:picMkLst>
            <pc:docMk/>
            <pc:sldMk cId="240058076" sldId="271"/>
            <ac:picMk id="7" creationId="{E38C474B-73F9-45CE-8241-6A26B4E1FABA}"/>
          </ac:picMkLst>
        </pc:picChg>
        <pc:picChg chg="add del mod">
          <ac:chgData name="ゲスト ユーザー" userId="2d6024e1b1adc209" providerId="Windows Live" clId="Web-{81DE4824-01E7-4DDE-98BE-54547CCE6F5A}" dt="2022-01-23T07:01:45.614" v="1894"/>
          <ac:picMkLst>
            <pc:docMk/>
            <pc:sldMk cId="240058076" sldId="271"/>
            <ac:picMk id="13" creationId="{BB31313C-0EC4-4ACB-A18C-2AE4049804C8}"/>
          </ac:picMkLst>
        </pc:picChg>
        <pc:picChg chg="add mod">
          <ac:chgData name="ゲスト ユーザー" userId="2d6024e1b1adc209" providerId="Windows Live" clId="Web-{81DE4824-01E7-4DDE-98BE-54547CCE6F5A}" dt="2022-01-23T07:14:36.216" v="1961" actId="1076"/>
          <ac:picMkLst>
            <pc:docMk/>
            <pc:sldMk cId="240058076" sldId="271"/>
            <ac:picMk id="14" creationId="{03BD18AA-A35B-4AC2-AA14-D6A1FADA5266}"/>
          </ac:picMkLst>
        </pc:picChg>
        <pc:picChg chg="add mod">
          <ac:chgData name="ゲスト ユーザー" userId="2d6024e1b1adc209" providerId="Windows Live" clId="Web-{81DE4824-01E7-4DDE-98BE-54547CCE6F5A}" dt="2022-01-23T07:14:43.325" v="1962" actId="1076"/>
          <ac:picMkLst>
            <pc:docMk/>
            <pc:sldMk cId="240058076" sldId="271"/>
            <ac:picMk id="15" creationId="{88122298-A9E6-4BDA-82B5-2D3B7EA859A6}"/>
          </ac:picMkLst>
        </pc:picChg>
        <pc:picChg chg="add mod">
          <ac:chgData name="ゲスト ユーザー" userId="2d6024e1b1adc209" providerId="Windows Live" clId="Web-{81DE4824-01E7-4DDE-98BE-54547CCE6F5A}" dt="2022-01-23T07:16:58.938" v="2030" actId="1076"/>
          <ac:picMkLst>
            <pc:docMk/>
            <pc:sldMk cId="240058076" sldId="271"/>
            <ac:picMk id="16" creationId="{441B9CED-6BCD-426F-B6E1-962457330769}"/>
          </ac:picMkLst>
        </pc:picChg>
        <pc:picChg chg="add del mod">
          <ac:chgData name="ゲスト ユーザー" userId="2d6024e1b1adc209" providerId="Windows Live" clId="Web-{81DE4824-01E7-4DDE-98BE-54547CCE6F5A}" dt="2022-01-23T07:06:50.142" v="1928"/>
          <ac:picMkLst>
            <pc:docMk/>
            <pc:sldMk cId="240058076" sldId="271"/>
            <ac:picMk id="17" creationId="{1FE0B367-477D-47BB-9D3A-B5D964E42E87}"/>
          </ac:picMkLst>
        </pc:picChg>
        <pc:picChg chg="add mod">
          <ac:chgData name="ゲスト ユーザー" userId="2d6024e1b1adc209" providerId="Windows Live" clId="Web-{81DE4824-01E7-4DDE-98BE-54547CCE6F5A}" dt="2022-01-23T07:07:27.221" v="1949" actId="1076"/>
          <ac:picMkLst>
            <pc:docMk/>
            <pc:sldMk cId="240058076" sldId="271"/>
            <ac:picMk id="19" creationId="{2E28D21B-1CE0-4A96-ACB6-204726644B4F}"/>
          </ac:picMkLst>
        </pc:picChg>
      </pc:sldChg>
      <pc:sldChg chg="modSp add replId">
        <pc:chgData name="ゲスト ユーザー" userId="2d6024e1b1adc209" providerId="Windows Live" clId="Web-{81DE4824-01E7-4DDE-98BE-54547CCE6F5A}" dt="2022-01-23T07:18:01.924" v="2037" actId="20577"/>
        <pc:sldMkLst>
          <pc:docMk/>
          <pc:sldMk cId="147487039" sldId="272"/>
        </pc:sldMkLst>
        <pc:spChg chg="mod">
          <ac:chgData name="ゲスト ユーザー" userId="2d6024e1b1adc209" providerId="Windows Live" clId="Web-{81DE4824-01E7-4DDE-98BE-54547CCE6F5A}" dt="2022-01-23T07:18:01.924" v="2037" actId="20577"/>
          <ac:spMkLst>
            <pc:docMk/>
            <pc:sldMk cId="147487039" sldId="272"/>
            <ac:spMk id="7" creationId="{C5DEDEEF-9728-49E6-A0CA-C5D90493ECA6}"/>
          </ac:spMkLst>
        </pc:spChg>
      </pc:sldChg>
      <pc:sldChg chg="addSp delSp modSp add replId">
        <pc:chgData name="ゲスト ユーザー" userId="2d6024e1b1adc209" providerId="Windows Live" clId="Web-{81DE4824-01E7-4DDE-98BE-54547CCE6F5A}" dt="2022-01-23T07:18:47.159" v="2066" actId="1076"/>
        <pc:sldMkLst>
          <pc:docMk/>
          <pc:sldMk cId="2553669817" sldId="273"/>
        </pc:sldMkLst>
        <pc:spChg chg="add mod">
          <ac:chgData name="ゲスト ユーザー" userId="2d6024e1b1adc209" providerId="Windows Live" clId="Web-{81DE4824-01E7-4DDE-98BE-54547CCE6F5A}" dt="2022-01-23T07:18:47.159" v="2066" actId="1076"/>
          <ac:spMkLst>
            <pc:docMk/>
            <pc:sldMk cId="2553669817" sldId="273"/>
            <ac:spMk id="4" creationId="{4ADA8078-1EDA-4679-8599-9AA61A642DDD}"/>
          </ac:spMkLst>
        </pc:spChg>
        <pc:picChg chg="del">
          <ac:chgData name="ゲスト ユーザー" userId="2d6024e1b1adc209" providerId="Windows Live" clId="Web-{81DE4824-01E7-4DDE-98BE-54547CCE6F5A}" dt="2022-01-23T07:18:14.752" v="2041"/>
          <ac:picMkLst>
            <pc:docMk/>
            <pc:sldMk cId="2553669817" sldId="273"/>
            <ac:picMk id="2" creationId="{D64BD14D-3DFC-4842-8380-66EEFC490C7B}"/>
          </ac:picMkLst>
        </pc:picChg>
      </pc:sldChg>
      <pc:sldChg chg="addSp delSp modSp add replId">
        <pc:chgData name="ゲスト ユーザー" userId="2d6024e1b1adc209" providerId="Windows Live" clId="Web-{81DE4824-01E7-4DDE-98BE-54547CCE6F5A}" dt="2022-01-23T07:19:02.034" v="2075" actId="1076"/>
        <pc:sldMkLst>
          <pc:docMk/>
          <pc:sldMk cId="915302318" sldId="274"/>
        </pc:sldMkLst>
        <pc:spChg chg="add mod">
          <ac:chgData name="ゲスト ユーザー" userId="2d6024e1b1adc209" providerId="Windows Live" clId="Web-{81DE4824-01E7-4DDE-98BE-54547CCE6F5A}" dt="2022-01-23T07:19:02.034" v="2075" actId="1076"/>
          <ac:spMkLst>
            <pc:docMk/>
            <pc:sldMk cId="915302318" sldId="274"/>
            <ac:spMk id="4" creationId="{E8FDCA9E-4D6C-43D9-8386-9BF182C6CAFA}"/>
          </ac:spMkLst>
        </pc:spChg>
        <pc:spChg chg="mod">
          <ac:chgData name="ゲスト ユーザー" userId="2d6024e1b1adc209" providerId="Windows Live" clId="Web-{81DE4824-01E7-4DDE-98BE-54547CCE6F5A}" dt="2022-01-23T07:18:12.268" v="2039" actId="20577"/>
          <ac:spMkLst>
            <pc:docMk/>
            <pc:sldMk cId="915302318" sldId="274"/>
            <ac:spMk id="7" creationId="{C5DEDEEF-9728-49E6-A0CA-C5D90493ECA6}"/>
          </ac:spMkLst>
        </pc:spChg>
        <pc:picChg chg="del">
          <ac:chgData name="ゲスト ユーザー" userId="2d6024e1b1adc209" providerId="Windows Live" clId="Web-{81DE4824-01E7-4DDE-98BE-54547CCE6F5A}" dt="2022-01-23T07:18:13.002" v="2040"/>
          <ac:picMkLst>
            <pc:docMk/>
            <pc:sldMk cId="915302318" sldId="274"/>
            <ac:picMk id="2" creationId="{D64BD14D-3DFC-4842-8380-66EEFC490C7B}"/>
          </ac:picMkLst>
        </pc:picChg>
      </pc:sldChg>
    </pc:docChg>
  </pc:docChgLst>
  <pc:docChgLst>
    <pc:chgData name="ゲスト ユーザー" userId="2d6024e1b1adc209" providerId="Windows Live" clId="Web-{24619FAD-536D-49E4-B7BB-E2BFC4E52C6D}"/>
    <pc:docChg chg="addSld delSld modSld sldOrd">
      <pc:chgData name="ゲスト ユーザー" userId="2d6024e1b1adc209" providerId="Windows Live" clId="Web-{24619FAD-536D-49E4-B7BB-E2BFC4E52C6D}" dt="2022-01-24T14:52:57.997" v="1693"/>
      <pc:docMkLst>
        <pc:docMk/>
      </pc:docMkLst>
      <pc:sldChg chg="modSp">
        <pc:chgData name="ゲスト ユーザー" userId="2d6024e1b1adc209" providerId="Windows Live" clId="Web-{24619FAD-536D-49E4-B7BB-E2BFC4E52C6D}" dt="2022-01-24T14:16:44.585" v="1503" actId="20577"/>
        <pc:sldMkLst>
          <pc:docMk/>
          <pc:sldMk cId="1498423994" sldId="257"/>
        </pc:sldMkLst>
        <pc:spChg chg="mod">
          <ac:chgData name="ゲスト ユーザー" userId="2d6024e1b1adc209" providerId="Windows Live" clId="Web-{24619FAD-536D-49E4-B7BB-E2BFC4E52C6D}" dt="2022-01-24T14:16:44.585" v="1503" actId="20577"/>
          <ac:spMkLst>
            <pc:docMk/>
            <pc:sldMk cId="1498423994" sldId="257"/>
            <ac:spMk id="18" creationId="{AD6C6089-06AF-468A-AD9B-DE70496DBE81}"/>
          </ac:spMkLst>
        </pc:spChg>
        <pc:picChg chg="mod">
          <ac:chgData name="ゲスト ユーザー" userId="2d6024e1b1adc209" providerId="Windows Live" clId="Web-{24619FAD-536D-49E4-B7BB-E2BFC4E52C6D}" dt="2022-01-24T13:44:55.460" v="1091" actId="1076"/>
          <ac:picMkLst>
            <pc:docMk/>
            <pc:sldMk cId="1498423994" sldId="257"/>
            <ac:picMk id="3" creationId="{57CE0426-564D-4E48-9460-A113E2DE871F}"/>
          </ac:picMkLst>
        </pc:picChg>
        <pc:picChg chg="mod">
          <ac:chgData name="ゲスト ユーザー" userId="2d6024e1b1adc209" providerId="Windows Live" clId="Web-{24619FAD-536D-49E4-B7BB-E2BFC4E52C6D}" dt="2022-01-24T13:45:19.445" v="1096" actId="1076"/>
          <ac:picMkLst>
            <pc:docMk/>
            <pc:sldMk cId="1498423994" sldId="257"/>
            <ac:picMk id="4" creationId="{7C8D723B-1C9D-47D1-9F84-D4323D686689}"/>
          </ac:picMkLst>
        </pc:picChg>
        <pc:picChg chg="mod">
          <ac:chgData name="ゲスト ユーザー" userId="2d6024e1b1adc209" providerId="Windows Live" clId="Web-{24619FAD-536D-49E4-B7BB-E2BFC4E52C6D}" dt="2022-01-24T13:45:12.601" v="1095" actId="1076"/>
          <ac:picMkLst>
            <pc:docMk/>
            <pc:sldMk cId="1498423994" sldId="257"/>
            <ac:picMk id="12" creationId="{96F17AE0-E4C6-4479-B31B-C1C82994DC8A}"/>
          </ac:picMkLst>
        </pc:picChg>
      </pc:sldChg>
      <pc:sldChg chg="modSp">
        <pc:chgData name="ゲスト ユーザー" userId="2d6024e1b1adc209" providerId="Windows Live" clId="Web-{24619FAD-536D-49E4-B7BB-E2BFC4E52C6D}" dt="2022-01-24T14:20:14.011" v="1512" actId="20577"/>
        <pc:sldMkLst>
          <pc:docMk/>
          <pc:sldMk cId="2264872297" sldId="266"/>
        </pc:sldMkLst>
        <pc:spChg chg="mod">
          <ac:chgData name="ゲスト ユーザー" userId="2d6024e1b1adc209" providerId="Windows Live" clId="Web-{24619FAD-536D-49E4-B7BB-E2BFC4E52C6D}" dt="2022-01-24T14:20:14.011" v="1512" actId="20577"/>
          <ac:spMkLst>
            <pc:docMk/>
            <pc:sldMk cId="2264872297" sldId="266"/>
            <ac:spMk id="6" creationId="{26E68A0B-9317-4E56-84AA-0DF6D0671C7A}"/>
          </ac:spMkLst>
        </pc:spChg>
      </pc:sldChg>
      <pc:sldChg chg="modTransition">
        <pc:chgData name="ゲスト ユーザー" userId="2d6024e1b1adc209" providerId="Windows Live" clId="Web-{24619FAD-536D-49E4-B7BB-E2BFC4E52C6D}" dt="2022-01-24T14:38:04.329" v="1568"/>
        <pc:sldMkLst>
          <pc:docMk/>
          <pc:sldMk cId="653156204" sldId="269"/>
        </pc:sldMkLst>
      </pc:sldChg>
      <pc:sldChg chg="del">
        <pc:chgData name="ゲスト ユーザー" userId="2d6024e1b1adc209" providerId="Windows Live" clId="Web-{24619FAD-536D-49E4-B7BB-E2BFC4E52C6D}" dt="2022-01-24T13:33:44.793" v="983"/>
        <pc:sldMkLst>
          <pc:docMk/>
          <pc:sldMk cId="2818118373" sldId="270"/>
        </pc:sldMkLst>
      </pc:sldChg>
      <pc:sldChg chg="addSp delSp modSp">
        <pc:chgData name="ゲスト ユーザー" userId="2d6024e1b1adc209" providerId="Windows Live" clId="Web-{24619FAD-536D-49E4-B7BB-E2BFC4E52C6D}" dt="2022-01-24T14:30:30.653" v="1516" actId="20577"/>
        <pc:sldMkLst>
          <pc:docMk/>
          <pc:sldMk cId="240058076" sldId="271"/>
        </pc:sldMkLst>
        <pc:spChg chg="mod">
          <ac:chgData name="ゲスト ユーザー" userId="2d6024e1b1adc209" providerId="Windows Live" clId="Web-{24619FAD-536D-49E4-B7BB-E2BFC4E52C6D}" dt="2022-01-24T14:30:30.653" v="1516" actId="20577"/>
          <ac:spMkLst>
            <pc:docMk/>
            <pc:sldMk cId="240058076" sldId="271"/>
            <ac:spMk id="2" creationId="{F50C8A3F-DBBD-43BA-A998-90D4FB818BD2}"/>
          </ac:spMkLst>
        </pc:spChg>
        <pc:spChg chg="topLvl">
          <ac:chgData name="ゲスト ユーザー" userId="2d6024e1b1adc209" providerId="Windows Live" clId="Web-{24619FAD-536D-49E4-B7BB-E2BFC4E52C6D}" dt="2022-01-24T13:34:46.454" v="989"/>
          <ac:spMkLst>
            <pc:docMk/>
            <pc:sldMk cId="240058076" sldId="271"/>
            <ac:spMk id="11" creationId="{4877F5E5-82FC-4CA5-8DE0-DA3634884F69}"/>
          </ac:spMkLst>
        </pc:spChg>
        <pc:spChg chg="topLvl">
          <ac:chgData name="ゲスト ユーザー" userId="2d6024e1b1adc209" providerId="Windows Live" clId="Web-{24619FAD-536D-49E4-B7BB-E2BFC4E52C6D}" dt="2022-01-24T13:34:37.267" v="988"/>
          <ac:spMkLst>
            <pc:docMk/>
            <pc:sldMk cId="240058076" sldId="271"/>
            <ac:spMk id="12" creationId="{C559A3C9-34E7-46ED-A544-A29A39735738}"/>
          </ac:spMkLst>
        </pc:spChg>
        <pc:grpChg chg="add del mod">
          <ac:chgData name="ゲスト ユーザー" userId="2d6024e1b1adc209" providerId="Windows Live" clId="Web-{24619FAD-536D-49E4-B7BB-E2BFC4E52C6D}" dt="2022-01-24T13:34:46.454" v="989"/>
          <ac:grpSpMkLst>
            <pc:docMk/>
            <pc:sldMk cId="240058076" sldId="271"/>
            <ac:grpSpMk id="6" creationId="{E79CD204-A154-49B7-A443-CE57090FE782}"/>
          </ac:grpSpMkLst>
        </pc:grpChg>
        <pc:grpChg chg="add del">
          <ac:chgData name="ゲスト ユーザー" userId="2d6024e1b1adc209" providerId="Windows Live" clId="Web-{24619FAD-536D-49E4-B7BB-E2BFC4E52C6D}" dt="2022-01-24T13:34:37.267" v="988"/>
          <ac:grpSpMkLst>
            <pc:docMk/>
            <pc:sldMk cId="240058076" sldId="271"/>
            <ac:grpSpMk id="7" creationId="{095134F9-856E-4CBB-99FA-675D1D57F69E}"/>
          </ac:grpSpMkLst>
        </pc:grpChg>
        <pc:grpChg chg="add mod">
          <ac:chgData name="ゲスト ユーザー" userId="2d6024e1b1adc209" providerId="Windows Live" clId="Web-{24619FAD-536D-49E4-B7BB-E2BFC4E52C6D}" dt="2022-01-24T13:34:57.251" v="991" actId="1076"/>
          <ac:grpSpMkLst>
            <pc:docMk/>
            <pc:sldMk cId="240058076" sldId="271"/>
            <ac:grpSpMk id="13" creationId="{E3DD002F-CA4F-484F-B865-751654256AC2}"/>
          </ac:grpSpMkLst>
        </pc:grpChg>
        <pc:grpChg chg="add mod">
          <ac:chgData name="ゲスト ユーザー" userId="2d6024e1b1adc209" providerId="Windows Live" clId="Web-{24619FAD-536D-49E4-B7BB-E2BFC4E52C6D}" dt="2022-01-24T13:35:05.283" v="993" actId="1076"/>
          <ac:grpSpMkLst>
            <pc:docMk/>
            <pc:sldMk cId="240058076" sldId="271"/>
            <ac:grpSpMk id="17" creationId="{EAF7E95D-8AE7-4744-8BA1-FE9F19AC1155}"/>
          </ac:grpSpMkLst>
        </pc:grpChg>
        <pc:grpChg chg="add mod">
          <ac:chgData name="ゲスト ユーザー" userId="2d6024e1b1adc209" providerId="Windows Live" clId="Web-{24619FAD-536D-49E4-B7BB-E2BFC4E52C6D}" dt="2022-01-24T13:35:15.611" v="995" actId="1076"/>
          <ac:grpSpMkLst>
            <pc:docMk/>
            <pc:sldMk cId="240058076" sldId="271"/>
            <ac:grpSpMk id="20" creationId="{0A467C3A-D883-4E5D-A5D9-38E520355666}"/>
          </ac:grpSpMkLst>
        </pc:grpChg>
        <pc:grpChg chg="add mod">
          <ac:chgData name="ゲスト ユーザー" userId="2d6024e1b1adc209" providerId="Windows Live" clId="Web-{24619FAD-536D-49E4-B7BB-E2BFC4E52C6D}" dt="2022-01-24T13:35:40.112" v="997" actId="1076"/>
          <ac:grpSpMkLst>
            <pc:docMk/>
            <pc:sldMk cId="240058076" sldId="271"/>
            <ac:grpSpMk id="21" creationId="{C82BB550-6361-4977-BC3D-0562947CB607}"/>
          </ac:grpSpMkLst>
        </pc:grpChg>
        <pc:picChg chg="topLvl">
          <ac:chgData name="ゲスト ユーザー" userId="2d6024e1b1adc209" providerId="Windows Live" clId="Web-{24619FAD-536D-49E4-B7BB-E2BFC4E52C6D}" dt="2022-01-24T13:34:37.267" v="988"/>
          <ac:picMkLst>
            <pc:docMk/>
            <pc:sldMk cId="240058076" sldId="271"/>
            <ac:picMk id="15" creationId="{88122298-A9E6-4BDA-82B5-2D3B7EA859A6}"/>
          </ac:picMkLst>
        </pc:picChg>
        <pc:picChg chg="topLvl">
          <ac:chgData name="ゲスト ユーザー" userId="2d6024e1b1adc209" providerId="Windows Live" clId="Web-{24619FAD-536D-49E4-B7BB-E2BFC4E52C6D}" dt="2022-01-24T13:34:46.454" v="989"/>
          <ac:picMkLst>
            <pc:docMk/>
            <pc:sldMk cId="240058076" sldId="271"/>
            <ac:picMk id="16" creationId="{441B9CED-6BCD-426F-B6E1-962457330769}"/>
          </ac:picMkLst>
        </pc:picChg>
      </pc:sldChg>
      <pc:sldChg chg="modTransition">
        <pc:chgData name="ゲスト ユーザー" userId="2d6024e1b1adc209" providerId="Windows Live" clId="Web-{24619FAD-536D-49E4-B7BB-E2BFC4E52C6D}" dt="2022-01-24T14:38:06.220" v="1569"/>
        <pc:sldMkLst>
          <pc:docMk/>
          <pc:sldMk cId="2553669817" sldId="273"/>
        </pc:sldMkLst>
      </pc:sldChg>
      <pc:sldChg chg="del">
        <pc:chgData name="ゲスト ユーザー" userId="2d6024e1b1adc209" providerId="Windows Live" clId="Web-{24619FAD-536D-49E4-B7BB-E2BFC4E52C6D}" dt="2022-01-24T14:35:40.076" v="1539"/>
        <pc:sldMkLst>
          <pc:docMk/>
          <pc:sldMk cId="915302318" sldId="274"/>
        </pc:sldMkLst>
      </pc:sldChg>
      <pc:sldChg chg="modSp">
        <pc:chgData name="ゲスト ユーザー" userId="2d6024e1b1adc209" providerId="Windows Live" clId="Web-{24619FAD-536D-49E4-B7BB-E2BFC4E52C6D}" dt="2022-01-24T14:13:51.565" v="1488" actId="20577"/>
        <pc:sldMkLst>
          <pc:docMk/>
          <pc:sldMk cId="1428573087" sldId="275"/>
        </pc:sldMkLst>
        <pc:spChg chg="mod">
          <ac:chgData name="ゲスト ユーザー" userId="2d6024e1b1adc209" providerId="Windows Live" clId="Web-{24619FAD-536D-49E4-B7BB-E2BFC4E52C6D}" dt="2022-01-24T14:13:51.565" v="1488" actId="20577"/>
          <ac:spMkLst>
            <pc:docMk/>
            <pc:sldMk cId="1428573087" sldId="275"/>
            <ac:spMk id="14" creationId="{76910413-2E97-4CDF-962D-1497CDCB47B0}"/>
          </ac:spMkLst>
        </pc:spChg>
      </pc:sldChg>
      <pc:sldChg chg="del">
        <pc:chgData name="ゲスト ユーザー" userId="2d6024e1b1adc209" providerId="Windows Live" clId="Web-{24619FAD-536D-49E4-B7BB-E2BFC4E52C6D}" dt="2022-01-24T14:35:41.810" v="1540"/>
        <pc:sldMkLst>
          <pc:docMk/>
          <pc:sldMk cId="3677238731" sldId="276"/>
        </pc:sldMkLst>
      </pc:sldChg>
      <pc:sldChg chg="addSp delSp modSp addAnim modAnim">
        <pc:chgData name="ゲスト ユーザー" userId="2d6024e1b1adc209" providerId="Windows Live" clId="Web-{24619FAD-536D-49E4-B7BB-E2BFC4E52C6D}" dt="2022-01-24T14:52:49.590" v="1692" actId="1076"/>
        <pc:sldMkLst>
          <pc:docMk/>
          <pc:sldMk cId="1851624664" sldId="277"/>
        </pc:sldMkLst>
        <pc:spChg chg="add del mod">
          <ac:chgData name="ゲスト ユーザー" userId="2d6024e1b1adc209" providerId="Windows Live" clId="Web-{24619FAD-536D-49E4-B7BB-E2BFC4E52C6D}" dt="2022-01-24T14:05:10.272" v="1374"/>
          <ac:spMkLst>
            <pc:docMk/>
            <pc:sldMk cId="1851624664" sldId="277"/>
            <ac:spMk id="2" creationId="{5D9F3CCE-BFD9-4911-B95F-09BBB468A303}"/>
          </ac:spMkLst>
        </pc:spChg>
        <pc:spChg chg="mod">
          <ac:chgData name="ゲスト ユーザー" userId="2d6024e1b1adc209" providerId="Windows Live" clId="Web-{24619FAD-536D-49E4-B7BB-E2BFC4E52C6D}" dt="2022-01-24T14:52:49.590" v="1692" actId="1076"/>
          <ac:spMkLst>
            <pc:docMk/>
            <pc:sldMk cId="1851624664" sldId="277"/>
            <ac:spMk id="6" creationId="{F22FCB55-7F97-4603-A25D-F63AE1FB759C}"/>
          </ac:spMkLst>
        </pc:spChg>
        <pc:spChg chg="add mod">
          <ac:chgData name="ゲスト ユーザー" userId="2d6024e1b1adc209" providerId="Windows Live" clId="Web-{24619FAD-536D-49E4-B7BB-E2BFC4E52C6D}" dt="2022-01-24T14:40:12.551" v="1596" actId="20577"/>
          <ac:spMkLst>
            <pc:docMk/>
            <pc:sldMk cId="1851624664" sldId="277"/>
            <ac:spMk id="10" creationId="{72563802-4742-4024-9137-64EEEF1E9FEC}"/>
          </ac:spMkLst>
        </pc:spChg>
        <pc:spChg chg="add mod">
          <ac:chgData name="ゲスト ユーザー" userId="2d6024e1b1adc209" providerId="Windows Live" clId="Web-{24619FAD-536D-49E4-B7BB-E2BFC4E52C6D}" dt="2022-01-24T14:52:46.262" v="1691" actId="1076"/>
          <ac:spMkLst>
            <pc:docMk/>
            <pc:sldMk cId="1851624664" sldId="277"/>
            <ac:spMk id="11" creationId="{49F1E0E9-84DB-4CD8-B54C-FE398A79FBA5}"/>
          </ac:spMkLst>
        </pc:spChg>
        <pc:spChg chg="add mod">
          <ac:chgData name="ゲスト ユーザー" userId="2d6024e1b1adc209" providerId="Windows Live" clId="Web-{24619FAD-536D-49E4-B7BB-E2BFC4E52C6D}" dt="2022-01-24T14:52:41.981" v="1690" actId="1076"/>
          <ac:spMkLst>
            <pc:docMk/>
            <pc:sldMk cId="1851624664" sldId="277"/>
            <ac:spMk id="12" creationId="{A9BBA62B-6F96-4D38-8F28-39286A5C7E11}"/>
          </ac:spMkLst>
        </pc:spChg>
        <pc:spChg chg="add mod">
          <ac:chgData name="ゲスト ユーザー" userId="2d6024e1b1adc209" providerId="Windows Live" clId="Web-{24619FAD-536D-49E4-B7BB-E2BFC4E52C6D}" dt="2022-01-24T14:11:26.827" v="1464" actId="1076"/>
          <ac:spMkLst>
            <pc:docMk/>
            <pc:sldMk cId="1851624664" sldId="277"/>
            <ac:spMk id="13" creationId="{4BE73215-3989-49BB-A40B-39D457C0815F}"/>
          </ac:spMkLst>
        </pc:spChg>
        <pc:spChg chg="add mod topLvl">
          <ac:chgData name="ゲスト ユーザー" userId="2d6024e1b1adc209" providerId="Windows Live" clId="Web-{24619FAD-536D-49E4-B7BB-E2BFC4E52C6D}" dt="2022-01-24T14:33:38.227" v="1538" actId="20577"/>
          <ac:spMkLst>
            <pc:docMk/>
            <pc:sldMk cId="1851624664" sldId="277"/>
            <ac:spMk id="14" creationId="{BCD24D99-D042-4101-9B31-C6743FECC431}"/>
          </ac:spMkLst>
        </pc:spChg>
        <pc:grpChg chg="add del">
          <ac:chgData name="ゲスト ユーザー" userId="2d6024e1b1adc209" providerId="Windows Live" clId="Web-{24619FAD-536D-49E4-B7BB-E2BFC4E52C6D}" dt="2022-01-24T14:12:16.484" v="1479"/>
          <ac:grpSpMkLst>
            <pc:docMk/>
            <pc:sldMk cId="1851624664" sldId="277"/>
            <ac:grpSpMk id="7" creationId="{F205208E-1D3C-4937-981F-E769513236B5}"/>
          </ac:grpSpMkLst>
        </pc:grpChg>
        <pc:grpChg chg="add">
          <ac:chgData name="ゲスト ユーザー" userId="2d6024e1b1adc209" providerId="Windows Live" clId="Web-{24619FAD-536D-49E4-B7BB-E2BFC4E52C6D}" dt="2022-01-24T14:12:28.422" v="1480"/>
          <ac:grpSpMkLst>
            <pc:docMk/>
            <pc:sldMk cId="1851624664" sldId="277"/>
            <ac:grpSpMk id="15" creationId="{5A6C0CD2-CDAC-41BB-98E4-5472812401F6}"/>
          </ac:grpSpMkLst>
        </pc:grpChg>
        <pc:picChg chg="add mod topLvl">
          <ac:chgData name="ゲスト ユーザー" userId="2d6024e1b1adc209" providerId="Windows Live" clId="Web-{24619FAD-536D-49E4-B7BB-E2BFC4E52C6D}" dt="2022-01-24T14:12:16.484" v="1479"/>
          <ac:picMkLst>
            <pc:docMk/>
            <pc:sldMk cId="1851624664" sldId="277"/>
            <ac:picMk id="5" creationId="{EACF920A-05C4-43F7-8C06-BD7042D74A84}"/>
          </ac:picMkLst>
        </pc:picChg>
      </pc:sldChg>
      <pc:sldChg chg="addSp delSp modSp">
        <pc:chgData name="ゲスト ユーザー" userId="2d6024e1b1adc209" providerId="Windows Live" clId="Web-{24619FAD-536D-49E4-B7BB-E2BFC4E52C6D}" dt="2022-01-24T13:24:50.745" v="765" actId="20577"/>
        <pc:sldMkLst>
          <pc:docMk/>
          <pc:sldMk cId="1978568901" sldId="278"/>
        </pc:sldMkLst>
        <pc:spChg chg="mod">
          <ac:chgData name="ゲスト ユーザー" userId="2d6024e1b1adc209" providerId="Windows Live" clId="Web-{24619FAD-536D-49E4-B7BB-E2BFC4E52C6D}" dt="2022-01-24T13:18:57.081" v="672" actId="20577"/>
          <ac:spMkLst>
            <pc:docMk/>
            <pc:sldMk cId="1978568901" sldId="278"/>
            <ac:spMk id="4" creationId="{177B9F89-6655-4769-8616-3F829D5F2D93}"/>
          </ac:spMkLst>
        </pc:spChg>
        <pc:spChg chg="add mod">
          <ac:chgData name="ゲスト ユーザー" userId="2d6024e1b1adc209" providerId="Windows Live" clId="Web-{24619FAD-536D-49E4-B7BB-E2BFC4E52C6D}" dt="2022-01-24T13:24:50.745" v="765" actId="20577"/>
          <ac:spMkLst>
            <pc:docMk/>
            <pc:sldMk cId="1978568901" sldId="278"/>
            <ac:spMk id="10" creationId="{70AB2E7A-8FB0-4638-8833-C850581205FC}"/>
          </ac:spMkLst>
        </pc:spChg>
        <pc:graphicFrameChg chg="add mod modGraphic">
          <ac:chgData name="ゲスト ユーザー" userId="2d6024e1b1adc209" providerId="Windows Live" clId="Web-{24619FAD-536D-49E4-B7BB-E2BFC4E52C6D}" dt="2022-01-24T13:04:26.998" v="346"/>
          <ac:graphicFrameMkLst>
            <pc:docMk/>
            <pc:sldMk cId="1978568901" sldId="278"/>
            <ac:graphicFrameMk id="5" creationId="{B52079A2-4F13-4643-BB73-F89134B8358E}"/>
          </ac:graphicFrameMkLst>
        </pc:graphicFrameChg>
        <pc:graphicFrameChg chg="add del mod modGraphic">
          <ac:chgData name="ゲスト ユーザー" userId="2d6024e1b1adc209" providerId="Windows Live" clId="Web-{24619FAD-536D-49E4-B7BB-E2BFC4E52C6D}" dt="2022-01-24T13:01:11.024" v="250"/>
          <ac:graphicFrameMkLst>
            <pc:docMk/>
            <pc:sldMk cId="1978568901" sldId="278"/>
            <ac:graphicFrameMk id="7" creationId="{CD98B327-4855-457A-A190-9E16C1AC1BDF}"/>
          </ac:graphicFrameMkLst>
        </pc:graphicFrameChg>
        <pc:graphicFrameChg chg="mod modGraphic">
          <ac:chgData name="ゲスト ユーザー" userId="2d6024e1b1adc209" providerId="Windows Live" clId="Web-{24619FAD-536D-49E4-B7BB-E2BFC4E52C6D}" dt="2022-01-24T13:04:41.436" v="351"/>
          <ac:graphicFrameMkLst>
            <pc:docMk/>
            <pc:sldMk cId="1978568901" sldId="278"/>
            <ac:graphicFrameMk id="13" creationId="{2043588E-C36E-43AA-979C-17E10C65F41D}"/>
          </ac:graphicFrameMkLst>
        </pc:graphicFrameChg>
        <pc:graphicFrameChg chg="modGraphic">
          <ac:chgData name="ゲスト ユーザー" userId="2d6024e1b1adc209" providerId="Windows Live" clId="Web-{24619FAD-536D-49E4-B7BB-E2BFC4E52C6D}" dt="2022-01-24T13:03:33.028" v="332"/>
          <ac:graphicFrameMkLst>
            <pc:docMk/>
            <pc:sldMk cId="1978568901" sldId="278"/>
            <ac:graphicFrameMk id="19" creationId="{B620E17B-175B-4658-9E5A-E171C9975CAF}"/>
          </ac:graphicFrameMkLst>
        </pc:graphicFrameChg>
        <pc:graphicFrameChg chg="modGraphic">
          <ac:chgData name="ゲスト ユーザー" userId="2d6024e1b1adc209" providerId="Windows Live" clId="Web-{24619FAD-536D-49E4-B7BB-E2BFC4E52C6D}" dt="2022-01-24T13:04:24.810" v="345"/>
          <ac:graphicFrameMkLst>
            <pc:docMk/>
            <pc:sldMk cId="1978568901" sldId="278"/>
            <ac:graphicFrameMk id="23" creationId="{190D4041-19E9-409A-A50F-E6A7EA8F0537}"/>
          </ac:graphicFrameMkLst>
        </pc:graphicFrameChg>
      </pc:sldChg>
      <pc:sldChg chg="addSp delSp modSp add replId">
        <pc:chgData name="ゲスト ユーザー" userId="2d6024e1b1adc209" providerId="Windows Live" clId="Web-{24619FAD-536D-49E4-B7BB-E2BFC4E52C6D}" dt="2022-01-24T13:32:11.259" v="982" actId="20577"/>
        <pc:sldMkLst>
          <pc:docMk/>
          <pc:sldMk cId="3597801618" sldId="279"/>
        </pc:sldMkLst>
        <pc:spChg chg="add mod">
          <ac:chgData name="ゲスト ユーザー" userId="2d6024e1b1adc209" providerId="Windows Live" clId="Web-{24619FAD-536D-49E4-B7BB-E2BFC4E52C6D}" dt="2022-01-24T13:32:11.259" v="982" actId="20577"/>
          <ac:spMkLst>
            <pc:docMk/>
            <pc:sldMk cId="3597801618" sldId="279"/>
            <ac:spMk id="21" creationId="{B7D6A56D-333E-4220-9204-72F104762CCE}"/>
          </ac:spMkLst>
        </pc:spChg>
        <pc:graphicFrameChg chg="del">
          <ac:chgData name="ゲスト ユーザー" userId="2d6024e1b1adc209" providerId="Windows Live" clId="Web-{24619FAD-536D-49E4-B7BB-E2BFC4E52C6D}" dt="2022-01-24T12:59:39.491" v="231"/>
          <ac:graphicFrameMkLst>
            <pc:docMk/>
            <pc:sldMk cId="3597801618" sldId="279"/>
            <ac:graphicFrameMk id="5" creationId="{B52079A2-4F13-4643-BB73-F89134B8358E}"/>
          </ac:graphicFrameMkLst>
        </pc:graphicFrameChg>
        <pc:graphicFrameChg chg="add del mod modGraphic">
          <ac:chgData name="ゲスト ユーザー" userId="2d6024e1b1adc209" providerId="Windows Live" clId="Web-{24619FAD-536D-49E4-B7BB-E2BFC4E52C6D}" dt="2022-01-24T12:59:55.350" v="234"/>
          <ac:graphicFrameMkLst>
            <pc:docMk/>
            <pc:sldMk cId="3597801618" sldId="279"/>
            <ac:graphicFrameMk id="6" creationId="{1C52838D-82D0-40EA-87D8-9B5D9194E6E4}"/>
          </ac:graphicFrameMkLst>
        </pc:graphicFrameChg>
        <pc:graphicFrameChg chg="add del mod modGraphic">
          <ac:chgData name="ゲスト ユーザー" userId="2d6024e1b1adc209" providerId="Windows Live" clId="Web-{24619FAD-536D-49E4-B7BB-E2BFC4E52C6D}" dt="2022-01-24T13:01:06.477" v="249"/>
          <ac:graphicFrameMkLst>
            <pc:docMk/>
            <pc:sldMk cId="3597801618" sldId="279"/>
            <ac:graphicFrameMk id="10" creationId="{FBCF2C70-BAF4-4B92-9772-C64DC656618B}"/>
          </ac:graphicFrameMkLst>
        </pc:graphicFrameChg>
        <pc:graphicFrameChg chg="add mod modGraphic">
          <ac:chgData name="ゲスト ユーザー" userId="2d6024e1b1adc209" providerId="Windows Live" clId="Web-{24619FAD-536D-49E4-B7BB-E2BFC4E52C6D}" dt="2022-01-24T13:06:56.142" v="384"/>
          <ac:graphicFrameMkLst>
            <pc:docMk/>
            <pc:sldMk cId="3597801618" sldId="279"/>
            <ac:graphicFrameMk id="11" creationId="{5A7A2173-BBF2-472E-8AF9-7E36A8760E7E}"/>
          </ac:graphicFrameMkLst>
        </pc:graphicFrameChg>
        <pc:graphicFrameChg chg="del">
          <ac:chgData name="ゲスト ユーザー" userId="2d6024e1b1adc209" providerId="Windows Live" clId="Web-{24619FAD-536D-49E4-B7BB-E2BFC4E52C6D}" dt="2022-01-24T12:59:33.412" v="229"/>
          <ac:graphicFrameMkLst>
            <pc:docMk/>
            <pc:sldMk cId="3597801618" sldId="279"/>
            <ac:graphicFrameMk id="13" creationId="{2043588E-C36E-43AA-979C-17E10C65F41D}"/>
          </ac:graphicFrameMkLst>
        </pc:graphicFrameChg>
        <pc:graphicFrameChg chg="add mod modGraphic">
          <ac:chgData name="ゲスト ユーザー" userId="2d6024e1b1adc209" providerId="Windows Live" clId="Web-{24619FAD-536D-49E4-B7BB-E2BFC4E52C6D}" dt="2022-01-24T13:12:09.009" v="464"/>
          <ac:graphicFrameMkLst>
            <pc:docMk/>
            <pc:sldMk cId="3597801618" sldId="279"/>
            <ac:graphicFrameMk id="15" creationId="{BC1433DD-F216-41F7-B37C-CED8D321F917}"/>
          </ac:graphicFrameMkLst>
        </pc:graphicFrameChg>
        <pc:graphicFrameChg chg="add mod modGraphic">
          <ac:chgData name="ゲスト ユーザー" userId="2d6024e1b1adc209" providerId="Windows Live" clId="Web-{24619FAD-536D-49E4-B7BB-E2BFC4E52C6D}" dt="2022-01-24T13:19:34.488" v="694"/>
          <ac:graphicFrameMkLst>
            <pc:docMk/>
            <pc:sldMk cId="3597801618" sldId="279"/>
            <ac:graphicFrameMk id="17" creationId="{05401050-5B3C-4151-B2D1-3DF9BEC3808C}"/>
          </ac:graphicFrameMkLst>
        </pc:graphicFrameChg>
        <pc:graphicFrameChg chg="del">
          <ac:chgData name="ゲスト ユーザー" userId="2d6024e1b1adc209" providerId="Windows Live" clId="Web-{24619FAD-536D-49E4-B7BB-E2BFC4E52C6D}" dt="2022-01-24T12:59:32.225" v="228"/>
          <ac:graphicFrameMkLst>
            <pc:docMk/>
            <pc:sldMk cId="3597801618" sldId="279"/>
            <ac:graphicFrameMk id="19" creationId="{B620E17B-175B-4658-9E5A-E171C9975CAF}"/>
          </ac:graphicFrameMkLst>
        </pc:graphicFrameChg>
        <pc:graphicFrameChg chg="add mod modGraphic">
          <ac:chgData name="ゲスト ユーザー" userId="2d6024e1b1adc209" providerId="Windows Live" clId="Web-{24619FAD-536D-49E4-B7BB-E2BFC4E52C6D}" dt="2022-01-24T13:24:40.261" v="762"/>
          <ac:graphicFrameMkLst>
            <pc:docMk/>
            <pc:sldMk cId="3597801618" sldId="279"/>
            <ac:graphicFrameMk id="20" creationId="{676767C5-D5B4-4CD8-A5AD-78CA2D51C6DB}"/>
          </ac:graphicFrameMkLst>
        </pc:graphicFrameChg>
        <pc:graphicFrameChg chg="del">
          <ac:chgData name="ゲスト ユーザー" userId="2d6024e1b1adc209" providerId="Windows Live" clId="Web-{24619FAD-536D-49E4-B7BB-E2BFC4E52C6D}" dt="2022-01-24T12:59:35.694" v="230"/>
          <ac:graphicFrameMkLst>
            <pc:docMk/>
            <pc:sldMk cId="3597801618" sldId="279"/>
            <ac:graphicFrameMk id="23" creationId="{190D4041-19E9-409A-A50F-E6A7EA8F0537}"/>
          </ac:graphicFrameMkLst>
        </pc:graphicFrameChg>
      </pc:sldChg>
      <pc:sldChg chg="delSp modSp add ord replId modTransition">
        <pc:chgData name="ゲスト ユーザー" userId="2d6024e1b1adc209" providerId="Windows Live" clId="Web-{24619FAD-536D-49E4-B7BB-E2BFC4E52C6D}" dt="2022-01-24T14:38:41.846" v="1570"/>
        <pc:sldMkLst>
          <pc:docMk/>
          <pc:sldMk cId="2517502393" sldId="280"/>
        </pc:sldMkLst>
        <pc:spChg chg="mod">
          <ac:chgData name="ゲスト ユーザー" userId="2d6024e1b1adc209" providerId="Windows Live" clId="Web-{24619FAD-536D-49E4-B7BB-E2BFC4E52C6D}" dt="2022-01-24T14:36:51.843" v="1547" actId="1076"/>
          <ac:spMkLst>
            <pc:docMk/>
            <pc:sldMk cId="2517502393" sldId="280"/>
            <ac:spMk id="4" creationId="{177B9F89-6655-4769-8616-3F829D5F2D93}"/>
          </ac:spMkLst>
        </pc:spChg>
        <pc:spChg chg="del">
          <ac:chgData name="ゲスト ユーザー" userId="2d6024e1b1adc209" providerId="Windows Live" clId="Web-{24619FAD-536D-49E4-B7BB-E2BFC4E52C6D}" dt="2022-01-24T14:36:25.515" v="1543"/>
          <ac:spMkLst>
            <pc:docMk/>
            <pc:sldMk cId="2517502393" sldId="280"/>
            <ac:spMk id="10" creationId="{F537E3A7-C56E-4A73-8BFC-E3A533D94EC9}"/>
          </ac:spMkLst>
        </pc:spChg>
        <pc:grpChg chg="del">
          <ac:chgData name="ゲスト ユーザー" userId="2d6024e1b1adc209" providerId="Windows Live" clId="Web-{24619FAD-536D-49E4-B7BB-E2BFC4E52C6D}" dt="2022-01-24T14:36:26.780" v="1544"/>
          <ac:grpSpMkLst>
            <pc:docMk/>
            <pc:sldMk cId="2517502393" sldId="280"/>
            <ac:grpSpMk id="7" creationId="{14133C99-87AA-4BFA-8012-DD957D3B93A3}"/>
          </ac:grpSpMkLst>
        </pc:grpChg>
      </pc:sldChg>
      <pc:sldChg chg="delSp modSp add ord replId">
        <pc:chgData name="ゲスト ユーザー" userId="2d6024e1b1adc209" providerId="Windows Live" clId="Web-{24619FAD-536D-49E4-B7BB-E2BFC4E52C6D}" dt="2022-01-24T14:37:54.157" v="1567" actId="1076"/>
        <pc:sldMkLst>
          <pc:docMk/>
          <pc:sldMk cId="2228972863" sldId="281"/>
        </pc:sldMkLst>
        <pc:spChg chg="del">
          <ac:chgData name="ゲスト ユーザー" userId="2d6024e1b1adc209" providerId="Windows Live" clId="Web-{24619FAD-536D-49E4-B7BB-E2BFC4E52C6D}" dt="2022-01-24T14:37:34.094" v="1553"/>
          <ac:spMkLst>
            <pc:docMk/>
            <pc:sldMk cId="2228972863" sldId="281"/>
            <ac:spMk id="3" creationId="{AA322F07-5248-4094-A789-60B21447E5A4}"/>
          </ac:spMkLst>
        </pc:spChg>
        <pc:spChg chg="del mod">
          <ac:chgData name="ゲスト ユーザー" userId="2d6024e1b1adc209" providerId="Windows Live" clId="Web-{24619FAD-536D-49E4-B7BB-E2BFC4E52C6D}" dt="2022-01-24T14:37:36.250" v="1556"/>
          <ac:spMkLst>
            <pc:docMk/>
            <pc:sldMk cId="2228972863" sldId="281"/>
            <ac:spMk id="6" creationId="{F272D2EF-113C-4530-BD40-E389A0851F29}"/>
          </ac:spMkLst>
        </pc:spChg>
        <pc:spChg chg="mod">
          <ac:chgData name="ゲスト ユーザー" userId="2d6024e1b1adc209" providerId="Windows Live" clId="Web-{24619FAD-536D-49E4-B7BB-E2BFC4E52C6D}" dt="2022-01-24T14:37:54.157" v="1567" actId="1076"/>
          <ac:spMkLst>
            <pc:docMk/>
            <pc:sldMk cId="2228972863" sldId="281"/>
            <ac:spMk id="7" creationId="{C5DEDEEF-9728-49E6-A0CA-C5D90493ECA6}"/>
          </ac:spMkLst>
        </pc:spChg>
        <pc:spChg chg="del">
          <ac:chgData name="ゲスト ユーザー" userId="2d6024e1b1adc209" providerId="Windows Live" clId="Web-{24619FAD-536D-49E4-B7BB-E2BFC4E52C6D}" dt="2022-01-24T14:37:40.297" v="1559"/>
          <ac:spMkLst>
            <pc:docMk/>
            <pc:sldMk cId="2228972863" sldId="281"/>
            <ac:spMk id="10" creationId="{C5B53FD3-4D33-46EC-AECE-ADCA41840E70}"/>
          </ac:spMkLst>
        </pc:spChg>
        <pc:spChg chg="del">
          <ac:chgData name="ゲスト ユーザー" userId="2d6024e1b1adc209" providerId="Windows Live" clId="Web-{24619FAD-536D-49E4-B7BB-E2BFC4E52C6D}" dt="2022-01-24T14:37:37.157" v="1557"/>
          <ac:spMkLst>
            <pc:docMk/>
            <pc:sldMk cId="2228972863" sldId="281"/>
            <ac:spMk id="11" creationId="{F4B5E33B-072D-448C-AA9B-D7FD9020688C}"/>
          </ac:spMkLst>
        </pc:spChg>
        <pc:spChg chg="del">
          <ac:chgData name="ゲスト ユーザー" userId="2d6024e1b1adc209" providerId="Windows Live" clId="Web-{24619FAD-536D-49E4-B7BB-E2BFC4E52C6D}" dt="2022-01-24T14:37:38.501" v="1558"/>
          <ac:spMkLst>
            <pc:docMk/>
            <pc:sldMk cId="2228972863" sldId="281"/>
            <ac:spMk id="12" creationId="{1E2E975D-3E9E-4B3A-BAB0-CC94215A79E8}"/>
          </ac:spMkLst>
        </pc:spChg>
        <pc:spChg chg="del">
          <ac:chgData name="ゲスト ユーザー" userId="2d6024e1b1adc209" providerId="Windows Live" clId="Web-{24619FAD-536D-49E4-B7BB-E2BFC4E52C6D}" dt="2022-01-24T14:37:33.547" v="1552"/>
          <ac:spMkLst>
            <pc:docMk/>
            <pc:sldMk cId="2228972863" sldId="281"/>
            <ac:spMk id="16" creationId="{62383C13-45D2-40C2-9375-8B7DF415240F}"/>
          </ac:spMkLst>
        </pc:spChg>
        <pc:spChg chg="del">
          <ac:chgData name="ゲスト ユーザー" userId="2d6024e1b1adc209" providerId="Windows Live" clId="Web-{24619FAD-536D-49E4-B7BB-E2BFC4E52C6D}" dt="2022-01-24T14:37:31.657" v="1550"/>
          <ac:spMkLst>
            <pc:docMk/>
            <pc:sldMk cId="2228972863" sldId="281"/>
            <ac:spMk id="17" creationId="{8BCE78E2-30FE-4E17-9B9C-56EE1C4B15D8}"/>
          </ac:spMkLst>
        </pc:spChg>
        <pc:picChg chg="del">
          <ac:chgData name="ゲスト ユーザー" userId="2d6024e1b1adc209" providerId="Windows Live" clId="Web-{24619FAD-536D-49E4-B7BB-E2BFC4E52C6D}" dt="2022-01-24T14:37:34.625" v="1554"/>
          <ac:picMkLst>
            <pc:docMk/>
            <pc:sldMk cId="2228972863" sldId="281"/>
            <ac:picMk id="4" creationId="{49D2FCFC-E210-4DEF-9C2E-A3C2C2E56B2D}"/>
          </ac:picMkLst>
        </pc:picChg>
        <pc:cxnChg chg="del">
          <ac:chgData name="ゲスト ユーザー" userId="2d6024e1b1adc209" providerId="Windows Live" clId="Web-{24619FAD-536D-49E4-B7BB-E2BFC4E52C6D}" dt="2022-01-24T14:37:32.954" v="1551"/>
          <ac:cxnSpMkLst>
            <pc:docMk/>
            <pc:sldMk cId="2228972863" sldId="281"/>
            <ac:cxnSpMk id="18" creationId="{D0DE36F0-EBDB-4D8D-8524-B9AC0D5E4F6B}"/>
          </ac:cxnSpMkLst>
        </pc:cxnChg>
      </pc:sldChg>
      <pc:sldChg chg="modSp add ord replId">
        <pc:chgData name="ゲスト ユーザー" userId="2d6024e1b1adc209" providerId="Windows Live" clId="Web-{24619FAD-536D-49E4-B7BB-E2BFC4E52C6D}" dt="2022-01-24T14:39:38.472" v="1594" actId="1076"/>
        <pc:sldMkLst>
          <pc:docMk/>
          <pc:sldMk cId="86854430" sldId="282"/>
        </pc:sldMkLst>
        <pc:spChg chg="mod">
          <ac:chgData name="ゲスト ユーザー" userId="2d6024e1b1adc209" providerId="Windows Live" clId="Web-{24619FAD-536D-49E4-B7BB-E2BFC4E52C6D}" dt="2022-01-24T14:39:38.472" v="1594" actId="1076"/>
          <ac:spMkLst>
            <pc:docMk/>
            <pc:sldMk cId="86854430" sldId="282"/>
            <ac:spMk id="7" creationId="{C5DEDEEF-9728-49E6-A0CA-C5D90493ECA6}"/>
          </ac:spMkLst>
        </pc:spChg>
      </pc:sldChg>
      <pc:sldChg chg="modSp add ord replId">
        <pc:chgData name="ゲスト ユーザー" userId="2d6024e1b1adc209" providerId="Windows Live" clId="Web-{24619FAD-536D-49E4-B7BB-E2BFC4E52C6D}" dt="2022-01-24T14:41:25.821" v="1613" actId="1076"/>
        <pc:sldMkLst>
          <pc:docMk/>
          <pc:sldMk cId="1997379894" sldId="283"/>
        </pc:sldMkLst>
        <pc:spChg chg="mod">
          <ac:chgData name="ゲスト ユーザー" userId="2d6024e1b1adc209" providerId="Windows Live" clId="Web-{24619FAD-536D-49E4-B7BB-E2BFC4E52C6D}" dt="2022-01-24T14:41:25.821" v="1613" actId="1076"/>
          <ac:spMkLst>
            <pc:docMk/>
            <pc:sldMk cId="1997379894" sldId="283"/>
            <ac:spMk id="7" creationId="{C5DEDEEF-9728-49E6-A0CA-C5D90493ECA6}"/>
          </ac:spMkLst>
        </pc:spChg>
      </pc:sldChg>
      <pc:sldChg chg="addSp delSp modSp add replId delAnim">
        <pc:chgData name="ゲスト ユーザー" userId="2d6024e1b1adc209" providerId="Windows Live" clId="Web-{24619FAD-536D-49E4-B7BB-E2BFC4E52C6D}" dt="2022-01-24T14:52:57.997" v="1693"/>
        <pc:sldMkLst>
          <pc:docMk/>
          <pc:sldMk cId="1446431541" sldId="284"/>
        </pc:sldMkLst>
        <pc:spChg chg="add mod">
          <ac:chgData name="ゲスト ユーザー" userId="2d6024e1b1adc209" providerId="Windows Live" clId="Web-{24619FAD-536D-49E4-B7BB-E2BFC4E52C6D}" dt="2022-01-24T14:51:34.339" v="1687" actId="1076"/>
          <ac:spMkLst>
            <pc:docMk/>
            <pc:sldMk cId="1446431541" sldId="284"/>
            <ac:spMk id="2" creationId="{B1B7540D-14C7-4CFC-9DEC-C8721F05FF45}"/>
          </ac:spMkLst>
        </pc:spChg>
        <pc:spChg chg="del">
          <ac:chgData name="ゲスト ユーザー" userId="2d6024e1b1adc209" providerId="Windows Live" clId="Web-{24619FAD-536D-49E4-B7BB-E2BFC4E52C6D}" dt="2022-01-24T14:44:37.919" v="1615"/>
          <ac:spMkLst>
            <pc:docMk/>
            <pc:sldMk cId="1446431541" sldId="284"/>
            <ac:spMk id="4" creationId="{177B9F89-6655-4769-8616-3F829D5F2D93}"/>
          </ac:spMkLst>
        </pc:spChg>
        <pc:spChg chg="del">
          <ac:chgData name="ゲスト ユーザー" userId="2d6024e1b1adc209" providerId="Windows Live" clId="Web-{24619FAD-536D-49E4-B7BB-E2BFC4E52C6D}" dt="2022-01-24T14:44:38.934" v="1616"/>
          <ac:spMkLst>
            <pc:docMk/>
            <pc:sldMk cId="1446431541" sldId="284"/>
            <ac:spMk id="6" creationId="{F22FCB55-7F97-4603-A25D-F63AE1FB759C}"/>
          </ac:spMkLst>
        </pc:spChg>
        <pc:spChg chg="del">
          <ac:chgData name="ゲスト ユーザー" userId="2d6024e1b1adc209" providerId="Windows Live" clId="Web-{24619FAD-536D-49E4-B7BB-E2BFC4E52C6D}" dt="2022-01-24T14:44:40.044" v="1617"/>
          <ac:spMkLst>
            <pc:docMk/>
            <pc:sldMk cId="1446431541" sldId="284"/>
            <ac:spMk id="10" creationId="{72563802-4742-4024-9137-64EEEF1E9FEC}"/>
          </ac:spMkLst>
        </pc:spChg>
        <pc:spChg chg="del">
          <ac:chgData name="ゲスト ユーザー" userId="2d6024e1b1adc209" providerId="Windows Live" clId="Web-{24619FAD-536D-49E4-B7BB-E2BFC4E52C6D}" dt="2022-01-24T14:44:41.091" v="1618"/>
          <ac:spMkLst>
            <pc:docMk/>
            <pc:sldMk cId="1446431541" sldId="284"/>
            <ac:spMk id="11" creationId="{49F1E0E9-84DB-4CD8-B54C-FE398A79FBA5}"/>
          </ac:spMkLst>
        </pc:spChg>
        <pc:spChg chg="del">
          <ac:chgData name="ゲスト ユーザー" userId="2d6024e1b1adc209" providerId="Windows Live" clId="Web-{24619FAD-536D-49E4-B7BB-E2BFC4E52C6D}" dt="2022-01-24T14:44:42.028" v="1619"/>
          <ac:spMkLst>
            <pc:docMk/>
            <pc:sldMk cId="1446431541" sldId="284"/>
            <ac:spMk id="12" creationId="{A9BBA62B-6F96-4D38-8F28-39286A5C7E11}"/>
          </ac:spMkLst>
        </pc:spChg>
        <pc:spChg chg="del">
          <ac:chgData name="ゲスト ユーザー" userId="2d6024e1b1adc209" providerId="Windows Live" clId="Web-{24619FAD-536D-49E4-B7BB-E2BFC4E52C6D}" dt="2022-01-24T14:44:43.106" v="1620"/>
          <ac:spMkLst>
            <pc:docMk/>
            <pc:sldMk cId="1446431541" sldId="284"/>
            <ac:spMk id="13" creationId="{4BE73215-3989-49BB-A40B-39D457C0815F}"/>
          </ac:spMkLst>
        </pc:spChg>
        <pc:grpChg chg="del">
          <ac:chgData name="ゲスト ユーザー" userId="2d6024e1b1adc209" providerId="Windows Live" clId="Web-{24619FAD-536D-49E4-B7BB-E2BFC4E52C6D}" dt="2022-01-24T14:44:45.184" v="1621"/>
          <ac:grpSpMkLst>
            <pc:docMk/>
            <pc:sldMk cId="1446431541" sldId="284"/>
            <ac:grpSpMk id="15" creationId="{5A6C0CD2-CDAC-41BB-98E4-5472812401F6}"/>
          </ac:grpSpMkLst>
        </pc:grpChg>
        <pc:picChg chg="add mod">
          <ac:chgData name="ゲスト ユーザー" userId="2d6024e1b1adc209" providerId="Windows Live" clId="Web-{24619FAD-536D-49E4-B7BB-E2BFC4E52C6D}" dt="2022-01-24T14:51:29.370" v="1686" actId="14100"/>
          <ac:picMkLst>
            <pc:docMk/>
            <pc:sldMk cId="1446431541" sldId="284"/>
            <ac:picMk id="4" creationId="{ACC95453-79E4-4C51-9BB3-F81C57E235A8}"/>
          </ac:picMkLst>
        </pc:picChg>
        <pc:picChg chg="add del mod">
          <ac:chgData name="ゲスト ユーザー" userId="2d6024e1b1adc209" providerId="Windows Live" clId="Web-{24619FAD-536D-49E4-B7BB-E2BFC4E52C6D}" dt="2022-01-24T14:52:57.997" v="1693"/>
          <ac:picMkLst>
            <pc:docMk/>
            <pc:sldMk cId="1446431541" sldId="284"/>
            <ac:picMk id="5" creationId="{6AB65C9C-CC02-42FC-871C-04617FC02EF5}"/>
          </ac:picMkLst>
        </pc:picChg>
        <pc:picChg chg="add del mod">
          <ac:chgData name="ゲスト ユーザー" userId="2d6024e1b1adc209" providerId="Windows Live" clId="Web-{24619FAD-536D-49E4-B7BB-E2BFC4E52C6D}" dt="2022-01-24T14:49:16.815" v="1681"/>
          <ac:picMkLst>
            <pc:docMk/>
            <pc:sldMk cId="1446431541" sldId="284"/>
            <ac:picMk id="7" creationId="{119BDC9E-8430-4FFC-A2C1-8CB2E99FE768}"/>
          </ac:picMkLst>
        </pc:picChg>
      </pc:sldChg>
    </pc:docChg>
  </pc:docChgLst>
  <pc:docChgLst>
    <pc:chgData name="ゲスト ユーザー" userId="2d6024e1b1adc209" providerId="Windows Live" clId="Web-{1BD42DA1-9058-4335-B84F-093C7D9562BF}"/>
    <pc:docChg chg="addSld delSld modSld">
      <pc:chgData name="ゲスト ユーザー" userId="2d6024e1b1adc209" providerId="Windows Live" clId="Web-{1BD42DA1-9058-4335-B84F-093C7D9562BF}" dt="2022-01-25T11:47:32.572" v="1474"/>
      <pc:docMkLst>
        <pc:docMk/>
      </pc:docMkLst>
      <pc:sldChg chg="addSp delSp modSp">
        <pc:chgData name="ゲスト ユーザー" userId="2d6024e1b1adc209" providerId="Windows Live" clId="Web-{1BD42DA1-9058-4335-B84F-093C7D9562BF}" dt="2022-01-25T11:17:37.235" v="1041" actId="1076"/>
        <pc:sldMkLst>
          <pc:docMk/>
          <pc:sldMk cId="653156204" sldId="269"/>
        </pc:sldMkLst>
        <pc:picChg chg="add del mod modCrop">
          <ac:chgData name="ゲスト ユーザー" userId="2d6024e1b1adc209" providerId="Windows Live" clId="Web-{1BD42DA1-9058-4335-B84F-093C7D9562BF}" dt="2022-01-25T11:17:37.235" v="1041" actId="1076"/>
          <ac:picMkLst>
            <pc:docMk/>
            <pc:sldMk cId="653156204" sldId="269"/>
            <ac:picMk id="15" creationId="{E755F8FC-E7DD-449D-9440-82BA42DB030A}"/>
          </ac:picMkLst>
        </pc:picChg>
      </pc:sldChg>
      <pc:sldChg chg="addSp delSp modSp">
        <pc:chgData name="ゲスト ユーザー" userId="2d6024e1b1adc209" providerId="Windows Live" clId="Web-{1BD42DA1-9058-4335-B84F-093C7D9562BF}" dt="2022-01-25T10:37:56.178" v="72" actId="1076"/>
        <pc:sldMkLst>
          <pc:docMk/>
          <pc:sldMk cId="2553669817" sldId="273"/>
        </pc:sldMkLst>
        <pc:spChg chg="topLvl">
          <ac:chgData name="ゲスト ユーザー" userId="2d6024e1b1adc209" providerId="Windows Live" clId="Web-{1BD42DA1-9058-4335-B84F-093C7D9562BF}" dt="2022-01-25T10:24:24.394" v="0"/>
          <ac:spMkLst>
            <pc:docMk/>
            <pc:sldMk cId="2553669817" sldId="273"/>
            <ac:spMk id="3" creationId="{AA322F07-5248-4094-A789-60B21447E5A4}"/>
          </ac:spMkLst>
        </pc:spChg>
        <pc:spChg chg="topLvl">
          <ac:chgData name="ゲスト ユーザー" userId="2d6024e1b1adc209" providerId="Windows Live" clId="Web-{1BD42DA1-9058-4335-B84F-093C7D9562BF}" dt="2022-01-25T10:24:24.394" v="0"/>
          <ac:spMkLst>
            <pc:docMk/>
            <pc:sldMk cId="2553669817" sldId="273"/>
            <ac:spMk id="6" creationId="{489AE118-E1B9-4F14-ACC1-AEF7E8EE263B}"/>
          </ac:spMkLst>
        </pc:spChg>
        <pc:spChg chg="topLvl">
          <ac:chgData name="ゲスト ユーザー" userId="2d6024e1b1adc209" providerId="Windows Live" clId="Web-{1BD42DA1-9058-4335-B84F-093C7D9562BF}" dt="2022-01-25T10:24:24.394" v="0"/>
          <ac:spMkLst>
            <pc:docMk/>
            <pc:sldMk cId="2553669817" sldId="273"/>
            <ac:spMk id="8" creationId="{21DE1CA3-FEB9-4114-9F37-3A2D399A1331}"/>
          </ac:spMkLst>
        </pc:spChg>
        <pc:spChg chg="topLvl">
          <ac:chgData name="ゲスト ユーザー" userId="2d6024e1b1adc209" providerId="Windows Live" clId="Web-{1BD42DA1-9058-4335-B84F-093C7D9562BF}" dt="2022-01-25T10:24:24.394" v="0"/>
          <ac:spMkLst>
            <pc:docMk/>
            <pc:sldMk cId="2553669817" sldId="273"/>
            <ac:spMk id="9" creationId="{045AEA32-4C7D-4444-A663-536DE775251E}"/>
          </ac:spMkLst>
        </pc:spChg>
        <pc:spChg chg="topLvl">
          <ac:chgData name="ゲスト ユーザー" userId="2d6024e1b1adc209" providerId="Windows Live" clId="Web-{1BD42DA1-9058-4335-B84F-093C7D9562BF}" dt="2022-01-25T10:24:24.394" v="0"/>
          <ac:spMkLst>
            <pc:docMk/>
            <pc:sldMk cId="2553669817" sldId="273"/>
            <ac:spMk id="10" creationId="{012F7F52-6D8C-45D0-A38F-59F29FA89DB6}"/>
          </ac:spMkLst>
        </pc:spChg>
        <pc:spChg chg="add mod">
          <ac:chgData name="ゲスト ユーザー" userId="2d6024e1b1adc209" providerId="Windows Live" clId="Web-{1BD42DA1-9058-4335-B84F-093C7D9562BF}" dt="2022-01-25T10:37:56.178" v="72" actId="1076"/>
          <ac:spMkLst>
            <pc:docMk/>
            <pc:sldMk cId="2553669817" sldId="273"/>
            <ac:spMk id="11" creationId="{21EE1F02-9222-4FB5-B82B-826A035C30DD}"/>
          </ac:spMkLst>
        </pc:spChg>
        <pc:spChg chg="topLvl">
          <ac:chgData name="ゲスト ユーザー" userId="2d6024e1b1adc209" providerId="Windows Live" clId="Web-{1BD42DA1-9058-4335-B84F-093C7D9562BF}" dt="2022-01-25T10:24:24.394" v="0"/>
          <ac:spMkLst>
            <pc:docMk/>
            <pc:sldMk cId="2553669817" sldId="273"/>
            <ac:spMk id="17" creationId="{A2193EA8-7FBE-4439-9C96-5D28C35856DA}"/>
          </ac:spMkLst>
        </pc:spChg>
        <pc:grpChg chg="del">
          <ac:chgData name="ゲスト ユーザー" userId="2d6024e1b1adc209" providerId="Windows Live" clId="Web-{1BD42DA1-9058-4335-B84F-093C7D9562BF}" dt="2022-01-25T10:24:24.394" v="0"/>
          <ac:grpSpMkLst>
            <pc:docMk/>
            <pc:sldMk cId="2553669817" sldId="273"/>
            <ac:grpSpMk id="18" creationId="{CF639E53-E44E-4D8F-84BB-A83DFE63A134}"/>
          </ac:grpSpMkLst>
        </pc:grpChg>
        <pc:picChg chg="del topLvl">
          <ac:chgData name="ゲスト ユーザー" userId="2d6024e1b1adc209" providerId="Windows Live" clId="Web-{1BD42DA1-9058-4335-B84F-093C7D9562BF}" dt="2022-01-25T10:24:26.534" v="1"/>
          <ac:picMkLst>
            <pc:docMk/>
            <pc:sldMk cId="2553669817" sldId="273"/>
            <ac:picMk id="2" creationId="{A48AE2B1-771C-41E4-8A23-E49206D6C8AA}"/>
          </ac:picMkLst>
        </pc:picChg>
        <pc:picChg chg="add mod ord">
          <ac:chgData name="ゲスト ユーザー" userId="2d6024e1b1adc209" providerId="Windows Live" clId="Web-{1BD42DA1-9058-4335-B84F-093C7D9562BF}" dt="2022-01-25T10:24:42.816" v="6" actId="14100"/>
          <ac:picMkLst>
            <pc:docMk/>
            <pc:sldMk cId="2553669817" sldId="273"/>
            <ac:picMk id="4" creationId="{3AB08EFD-DB49-4C4B-BAD8-6A867B897149}"/>
          </ac:picMkLst>
        </pc:picChg>
        <pc:cxnChg chg="topLvl">
          <ac:chgData name="ゲスト ユーザー" userId="2d6024e1b1adc209" providerId="Windows Live" clId="Web-{1BD42DA1-9058-4335-B84F-093C7D9562BF}" dt="2022-01-25T10:24:24.394" v="0"/>
          <ac:cxnSpMkLst>
            <pc:docMk/>
            <pc:sldMk cId="2553669817" sldId="273"/>
            <ac:cxnSpMk id="12" creationId="{005AE741-B621-418C-94D7-1809D37D4E20}"/>
          </ac:cxnSpMkLst>
        </pc:cxnChg>
      </pc:sldChg>
      <pc:sldChg chg="modSp">
        <pc:chgData name="ゲスト ユーザー" userId="2d6024e1b1adc209" providerId="Windows Live" clId="Web-{1BD42DA1-9058-4335-B84F-093C7D9562BF}" dt="2022-01-25T10:26:40.444" v="11" actId="20577"/>
        <pc:sldMkLst>
          <pc:docMk/>
          <pc:sldMk cId="1851624664" sldId="277"/>
        </pc:sldMkLst>
        <pc:spChg chg="mod">
          <ac:chgData name="ゲスト ユーザー" userId="2d6024e1b1adc209" providerId="Windows Live" clId="Web-{1BD42DA1-9058-4335-B84F-093C7D9562BF}" dt="2022-01-25T10:26:40.444" v="11" actId="20577"/>
          <ac:spMkLst>
            <pc:docMk/>
            <pc:sldMk cId="1851624664" sldId="277"/>
            <ac:spMk id="14" creationId="{BCD24D99-D042-4101-9B31-C6743FECC431}"/>
          </ac:spMkLst>
        </pc:spChg>
      </pc:sldChg>
      <pc:sldChg chg="del">
        <pc:chgData name="ゲスト ユーザー" userId="2d6024e1b1adc209" providerId="Windows Live" clId="Web-{1BD42DA1-9058-4335-B84F-093C7D9562BF}" dt="2022-01-25T11:47:32.572" v="1474"/>
        <pc:sldMkLst>
          <pc:docMk/>
          <pc:sldMk cId="1978568901" sldId="278"/>
        </pc:sldMkLst>
      </pc:sldChg>
      <pc:sldChg chg="addSp delSp modSp add replId">
        <pc:chgData name="ゲスト ユーザー" userId="2d6024e1b1adc209" providerId="Windows Live" clId="Web-{1BD42DA1-9058-4335-B84F-093C7D9562BF}" dt="2022-01-25T11:47:03.400" v="1473"/>
        <pc:sldMkLst>
          <pc:docMk/>
          <pc:sldMk cId="2145256101" sldId="285"/>
        </pc:sldMkLst>
        <pc:spChg chg="add mod">
          <ac:chgData name="ゲスト ユーザー" userId="2d6024e1b1adc209" providerId="Windows Live" clId="Web-{1BD42DA1-9058-4335-B84F-093C7D9562BF}" dt="2022-01-25T11:09:02.223" v="917" actId="1076"/>
          <ac:spMkLst>
            <pc:docMk/>
            <pc:sldMk cId="2145256101" sldId="285"/>
            <ac:spMk id="11" creationId="{40CB8F4B-C30E-4FE8-B7BA-51D9B81EF5E8}"/>
          </ac:spMkLst>
        </pc:spChg>
        <pc:spChg chg="add mod">
          <ac:chgData name="ゲスト ユーザー" userId="2d6024e1b1adc209" providerId="Windows Live" clId="Web-{1BD42DA1-9058-4335-B84F-093C7D9562BF}" dt="2022-01-25T11:40:39.907" v="1326" actId="1076"/>
          <ac:spMkLst>
            <pc:docMk/>
            <pc:sldMk cId="2145256101" sldId="285"/>
            <ac:spMk id="18" creationId="{CEB92150-93E1-4B1A-92B1-769E1135ED08}"/>
          </ac:spMkLst>
        </pc:spChg>
        <pc:spChg chg="add mod">
          <ac:chgData name="ゲスト ユーザー" userId="2d6024e1b1adc209" providerId="Windows Live" clId="Web-{1BD42DA1-9058-4335-B84F-093C7D9562BF}" dt="2022-01-25T11:10:19.366" v="953" actId="1076"/>
          <ac:spMkLst>
            <pc:docMk/>
            <pc:sldMk cId="2145256101" sldId="285"/>
            <ac:spMk id="21" creationId="{C343BACC-9850-4892-AA16-ADABE15A377B}"/>
          </ac:spMkLst>
        </pc:spChg>
        <pc:spChg chg="add mod">
          <ac:chgData name="ゲスト ユーザー" userId="2d6024e1b1adc209" providerId="Windows Live" clId="Web-{1BD42DA1-9058-4335-B84F-093C7D9562BF}" dt="2022-01-25T11:11:04.820" v="974" actId="1076"/>
          <ac:spMkLst>
            <pc:docMk/>
            <pc:sldMk cId="2145256101" sldId="285"/>
            <ac:spMk id="22" creationId="{58EA96A1-575F-4121-A310-2B74E0AF85D0}"/>
          </ac:spMkLst>
        </pc:spChg>
        <pc:spChg chg="add mod">
          <ac:chgData name="ゲスト ユーザー" userId="2d6024e1b1adc209" providerId="Windows Live" clId="Web-{1BD42DA1-9058-4335-B84F-093C7D9562BF}" dt="2022-01-25T11:40:46.329" v="1328" actId="1076"/>
          <ac:spMkLst>
            <pc:docMk/>
            <pc:sldMk cId="2145256101" sldId="285"/>
            <ac:spMk id="28" creationId="{6E4E199F-29B4-4C81-851A-1ABC71CF6249}"/>
          </ac:spMkLst>
        </pc:spChg>
        <pc:spChg chg="add mod">
          <ac:chgData name="ゲスト ユーザー" userId="2d6024e1b1adc209" providerId="Windows Live" clId="Web-{1BD42DA1-9058-4335-B84F-093C7D9562BF}" dt="2022-01-25T11:43:33.286" v="1370" actId="1076"/>
          <ac:spMkLst>
            <pc:docMk/>
            <pc:sldMk cId="2145256101" sldId="285"/>
            <ac:spMk id="30" creationId="{22021198-9757-4CA0-AFEF-303EA0C6CFAB}"/>
          </ac:spMkLst>
        </pc:spChg>
        <pc:spChg chg="add mod">
          <ac:chgData name="ゲスト ユーザー" userId="2d6024e1b1adc209" providerId="Windows Live" clId="Web-{1BD42DA1-9058-4335-B84F-093C7D9562BF}" dt="2022-01-25T11:42:35.519" v="1355" actId="1076"/>
          <ac:spMkLst>
            <pc:docMk/>
            <pc:sldMk cId="2145256101" sldId="285"/>
            <ac:spMk id="31" creationId="{074781CA-FD42-4F11-ACD1-B937387829BF}"/>
          </ac:spMkLst>
        </pc:spChg>
        <pc:spChg chg="add mod">
          <ac:chgData name="ゲスト ユーザー" userId="2d6024e1b1adc209" providerId="Windows Live" clId="Web-{1BD42DA1-9058-4335-B84F-093C7D9562BF}" dt="2022-01-25T11:40:50.563" v="1329" actId="1076"/>
          <ac:spMkLst>
            <pc:docMk/>
            <pc:sldMk cId="2145256101" sldId="285"/>
            <ac:spMk id="33" creationId="{C4654252-A0EC-4C78-B443-E2F47D547AA5}"/>
          </ac:spMkLst>
        </pc:spChg>
        <pc:spChg chg="add mod">
          <ac:chgData name="ゲスト ユーザー" userId="2d6024e1b1adc209" providerId="Windows Live" clId="Web-{1BD42DA1-9058-4335-B84F-093C7D9562BF}" dt="2022-01-25T11:41:18.017" v="1336" actId="1076"/>
          <ac:spMkLst>
            <pc:docMk/>
            <pc:sldMk cId="2145256101" sldId="285"/>
            <ac:spMk id="34" creationId="{127E8246-4830-44FC-856F-88CD86D7ABD2}"/>
          </ac:spMkLst>
        </pc:spChg>
        <pc:spChg chg="add mod">
          <ac:chgData name="ゲスト ユーザー" userId="2d6024e1b1adc209" providerId="Windows Live" clId="Web-{1BD42DA1-9058-4335-B84F-093C7D9562BF}" dt="2022-01-25T11:44:42.647" v="1385" actId="1076"/>
          <ac:spMkLst>
            <pc:docMk/>
            <pc:sldMk cId="2145256101" sldId="285"/>
            <ac:spMk id="36" creationId="{E7AB0FAF-ABBF-40CA-A72C-9BFD56ADDEF9}"/>
          </ac:spMkLst>
        </pc:spChg>
        <pc:graphicFrameChg chg="del">
          <ac:chgData name="ゲスト ユーザー" userId="2d6024e1b1adc209" providerId="Windows Live" clId="Web-{1BD42DA1-9058-4335-B84F-093C7D9562BF}" dt="2022-01-25T10:47:58.754" v="80"/>
          <ac:graphicFrameMkLst>
            <pc:docMk/>
            <pc:sldMk cId="2145256101" sldId="285"/>
            <ac:graphicFrameMk id="5" creationId="{B52079A2-4F13-4643-BB73-F89134B8358E}"/>
          </ac:graphicFrameMkLst>
        </pc:graphicFrameChg>
        <pc:graphicFrameChg chg="add mod modGraphic">
          <ac:chgData name="ゲスト ユーザー" userId="2d6024e1b1adc209" providerId="Windows Live" clId="Web-{1BD42DA1-9058-4335-B84F-093C7D9562BF}" dt="2022-01-25T11:47:03.400" v="1473"/>
          <ac:graphicFrameMkLst>
            <pc:docMk/>
            <pc:sldMk cId="2145256101" sldId="285"/>
            <ac:graphicFrameMk id="6" creationId="{610CAF8D-9DE4-41E2-80DF-859FB872BE47}"/>
          </ac:graphicFrameMkLst>
        </pc:graphicFrameChg>
        <pc:graphicFrameChg chg="del mod modGraphic">
          <ac:chgData name="ゲスト ユーザー" userId="2d6024e1b1adc209" providerId="Windows Live" clId="Web-{1BD42DA1-9058-4335-B84F-093C7D9562BF}" dt="2022-01-25T10:47:54.222" v="77"/>
          <ac:graphicFrameMkLst>
            <pc:docMk/>
            <pc:sldMk cId="2145256101" sldId="285"/>
            <ac:graphicFrameMk id="13" creationId="{2043588E-C36E-43AA-979C-17E10C65F41D}"/>
          </ac:graphicFrameMkLst>
        </pc:graphicFrameChg>
        <pc:graphicFrameChg chg="del">
          <ac:chgData name="ゲスト ユーザー" userId="2d6024e1b1adc209" providerId="Windows Live" clId="Web-{1BD42DA1-9058-4335-B84F-093C7D9562BF}" dt="2022-01-25T10:47:52.894" v="76"/>
          <ac:graphicFrameMkLst>
            <pc:docMk/>
            <pc:sldMk cId="2145256101" sldId="285"/>
            <ac:graphicFrameMk id="19" creationId="{B620E17B-175B-4658-9E5A-E171C9975CAF}"/>
          </ac:graphicFrameMkLst>
        </pc:graphicFrameChg>
        <pc:graphicFrameChg chg="del modGraphic">
          <ac:chgData name="ゲスト ユーザー" userId="2d6024e1b1adc209" providerId="Windows Live" clId="Web-{1BD42DA1-9058-4335-B84F-093C7D9562BF}" dt="2022-01-25T10:47:57.129" v="79"/>
          <ac:graphicFrameMkLst>
            <pc:docMk/>
            <pc:sldMk cId="2145256101" sldId="285"/>
            <ac:graphicFrameMk id="23" creationId="{190D4041-19E9-409A-A50F-E6A7EA8F0537}"/>
          </ac:graphicFrameMkLst>
        </pc:graphicFrameChg>
        <pc:picChg chg="add mod modCrop">
          <ac:chgData name="ゲスト ユーザー" userId="2d6024e1b1adc209" providerId="Windows Live" clId="Web-{1BD42DA1-9058-4335-B84F-093C7D9562BF}" dt="2022-01-25T11:04:06.514" v="808" actId="1076"/>
          <ac:picMkLst>
            <pc:docMk/>
            <pc:sldMk cId="2145256101" sldId="285"/>
            <ac:picMk id="7" creationId="{EB5B8B15-5247-44B9-AF25-B3396F1A3A7E}"/>
          </ac:picMkLst>
        </pc:picChg>
        <pc:picChg chg="add mod modCrop">
          <ac:chgData name="ゲスト ユーザー" userId="2d6024e1b1adc209" providerId="Windows Live" clId="Web-{1BD42DA1-9058-4335-B84F-093C7D9562BF}" dt="2022-01-25T11:05:15.125" v="819" actId="1076"/>
          <ac:picMkLst>
            <pc:docMk/>
            <pc:sldMk cId="2145256101" sldId="285"/>
            <ac:picMk id="15" creationId="{83FC26A4-E819-4563-A816-FD0B4346A467}"/>
          </ac:picMkLst>
        </pc:picChg>
        <pc:picChg chg="add mod modCrop">
          <ac:chgData name="ゲスト ユーザー" userId="2d6024e1b1adc209" providerId="Windows Live" clId="Web-{1BD42DA1-9058-4335-B84F-093C7D9562BF}" dt="2022-01-25T11:05:09.734" v="818" actId="1076"/>
          <ac:picMkLst>
            <pc:docMk/>
            <pc:sldMk cId="2145256101" sldId="285"/>
            <ac:picMk id="16" creationId="{24CF2459-0CBE-42F2-8BEB-D53CDA099499}"/>
          </ac:picMkLst>
        </pc:picChg>
        <pc:picChg chg="add mod modCrop">
          <ac:chgData name="ゲスト ユーザー" userId="2d6024e1b1adc209" providerId="Windows Live" clId="Web-{1BD42DA1-9058-4335-B84F-093C7D9562BF}" dt="2022-01-25T11:40:27.047" v="1323" actId="1076"/>
          <ac:picMkLst>
            <pc:docMk/>
            <pc:sldMk cId="2145256101" sldId="285"/>
            <ac:picMk id="17" creationId="{21147F96-05C7-477F-9629-EB3D1F912CC9}"/>
          </ac:picMkLst>
        </pc:picChg>
        <pc:picChg chg="add mod modCrop">
          <ac:chgData name="ゲスト ユーザー" userId="2d6024e1b1adc209" providerId="Windows Live" clId="Web-{1BD42DA1-9058-4335-B84F-093C7D9562BF}" dt="2022-01-25T11:41:05.736" v="1332" actId="1076"/>
          <ac:picMkLst>
            <pc:docMk/>
            <pc:sldMk cId="2145256101" sldId="285"/>
            <ac:picMk id="26" creationId="{753DA67C-FC18-4404-8FB6-68C3F07B79F0}"/>
          </ac:picMkLst>
        </pc:picChg>
        <pc:cxnChg chg="add mod">
          <ac:chgData name="ゲスト ユーザー" userId="2d6024e1b1adc209" providerId="Windows Live" clId="Web-{1BD42DA1-9058-4335-B84F-093C7D9562BF}" dt="2022-01-25T11:08:53.661" v="915" actId="1076"/>
          <ac:cxnSpMkLst>
            <pc:docMk/>
            <pc:sldMk cId="2145256101" sldId="285"/>
            <ac:cxnSpMk id="12" creationId="{41883F03-5C56-4ED3-BA1E-8D3585990AD3}"/>
          </ac:cxnSpMkLst>
        </pc:cxnChg>
        <pc:cxnChg chg="add mod">
          <ac:chgData name="ゲスト ユーザー" userId="2d6024e1b1adc209" providerId="Windows Live" clId="Web-{1BD42DA1-9058-4335-B84F-093C7D9562BF}" dt="2022-01-25T11:10:14.694" v="952" actId="14100"/>
          <ac:cxnSpMkLst>
            <pc:docMk/>
            <pc:sldMk cId="2145256101" sldId="285"/>
            <ac:cxnSpMk id="20" creationId="{A7117683-50B7-42C8-A5AF-3B7516A551F0}"/>
          </ac:cxnSpMkLst>
        </pc:cxnChg>
        <pc:cxnChg chg="add mod">
          <ac:chgData name="ゲスト ユーザー" userId="2d6024e1b1adc209" providerId="Windows Live" clId="Web-{1BD42DA1-9058-4335-B84F-093C7D9562BF}" dt="2022-01-25T11:10:36.132" v="957" actId="14100"/>
          <ac:cxnSpMkLst>
            <pc:docMk/>
            <pc:sldMk cId="2145256101" sldId="285"/>
            <ac:cxnSpMk id="24" creationId="{25290469-E069-436F-97AF-98F68216453F}"/>
          </ac:cxnSpMkLst>
        </pc:cxnChg>
        <pc:cxnChg chg="add mod">
          <ac:chgData name="ゲスト ユーザー" userId="2d6024e1b1adc209" providerId="Windows Live" clId="Web-{1BD42DA1-9058-4335-B84F-093C7D9562BF}" dt="2022-01-25T11:40:43.516" v="1327" actId="1076"/>
          <ac:cxnSpMkLst>
            <pc:docMk/>
            <pc:sldMk cId="2145256101" sldId="285"/>
            <ac:cxnSpMk id="27" creationId="{CE111AFC-5EA9-4203-B96B-54FDC45971DE}"/>
          </ac:cxnSpMkLst>
        </pc:cxnChg>
        <pc:cxnChg chg="add del mod">
          <ac:chgData name="ゲスト ユーザー" userId="2d6024e1b1adc209" providerId="Windows Live" clId="Web-{1BD42DA1-9058-4335-B84F-093C7D9562BF}" dt="2022-01-25T11:41:54.315" v="1342"/>
          <ac:cxnSpMkLst>
            <pc:docMk/>
            <pc:sldMk cId="2145256101" sldId="285"/>
            <ac:cxnSpMk id="29" creationId="{E6A820BD-7AF4-47C4-85DA-2DA039B31A78}"/>
          </ac:cxnSpMkLst>
        </pc:cxnChg>
        <pc:cxnChg chg="add del mod">
          <ac:chgData name="ゲスト ユーザー" userId="2d6024e1b1adc209" providerId="Windows Live" clId="Web-{1BD42DA1-9058-4335-B84F-093C7D9562BF}" dt="2022-01-25T11:41:08.986" v="1334"/>
          <ac:cxnSpMkLst>
            <pc:docMk/>
            <pc:sldMk cId="2145256101" sldId="285"/>
            <ac:cxnSpMk id="32" creationId="{798715AF-4AC9-4EB6-95A0-19A4708B80CF}"/>
          </ac:cxnSpMkLst>
        </pc:cxnChg>
        <pc:cxnChg chg="add del mod">
          <ac:chgData name="ゲスト ユーザー" userId="2d6024e1b1adc209" providerId="Windows Live" clId="Web-{1BD42DA1-9058-4335-B84F-093C7D9562BF}" dt="2022-01-25T11:41:11.548" v="1335"/>
          <ac:cxnSpMkLst>
            <pc:docMk/>
            <pc:sldMk cId="2145256101" sldId="285"/>
            <ac:cxnSpMk id="35" creationId="{A1637AD7-DBC4-4F61-97E0-7C67F3F36BC8}"/>
          </ac:cxnSpMkLst>
        </pc:cxnChg>
        <pc:cxnChg chg="add del mod">
          <ac:chgData name="ゲスト ユーザー" userId="2d6024e1b1adc209" providerId="Windows Live" clId="Web-{1BD42DA1-9058-4335-B84F-093C7D9562BF}" dt="2022-01-25T11:41:43.299" v="1341"/>
          <ac:cxnSpMkLst>
            <pc:docMk/>
            <pc:sldMk cId="2145256101" sldId="285"/>
            <ac:cxnSpMk id="37" creationId="{8F37EA57-3EFE-4F44-B227-9A1CD320C4B1}"/>
          </ac:cxnSpMkLst>
        </pc:cxnChg>
        <pc:cxnChg chg="add mod">
          <ac:chgData name="ゲスト ユーザー" userId="2d6024e1b1adc209" providerId="Windows Live" clId="Web-{1BD42DA1-9058-4335-B84F-093C7D9562BF}" dt="2022-01-25T11:44:02.161" v="1378" actId="1076"/>
          <ac:cxnSpMkLst>
            <pc:docMk/>
            <pc:sldMk cId="2145256101" sldId="285"/>
            <ac:cxnSpMk id="38" creationId="{FE1EB599-C97F-4BA9-A944-031F0BD3C76B}"/>
          </ac:cxnSpMkLst>
        </pc:cxnChg>
        <pc:cxnChg chg="add del mod">
          <ac:chgData name="ゲスト ユーザー" userId="2d6024e1b1adc209" providerId="Windows Live" clId="Web-{1BD42DA1-9058-4335-B84F-093C7D9562BF}" dt="2022-01-25T11:43:35.489" v="1371"/>
          <ac:cxnSpMkLst>
            <pc:docMk/>
            <pc:sldMk cId="2145256101" sldId="285"/>
            <ac:cxnSpMk id="39" creationId="{AB2B32B2-5416-4715-9906-0F6FE48316D1}"/>
          </ac:cxnSpMkLst>
        </pc:cxnChg>
        <pc:cxnChg chg="add mod">
          <ac:chgData name="ゲスト ユーザー" userId="2d6024e1b1adc209" providerId="Windows Live" clId="Web-{1BD42DA1-9058-4335-B84F-093C7D9562BF}" dt="2022-01-25T11:43:23.082" v="1368" actId="1076"/>
          <ac:cxnSpMkLst>
            <pc:docMk/>
            <pc:sldMk cId="2145256101" sldId="285"/>
            <ac:cxnSpMk id="40" creationId="{4D060685-BD7A-4820-9866-9C54CD9B4DA6}"/>
          </ac:cxnSpMkLst>
        </pc:cxnChg>
        <pc:cxnChg chg="add mod">
          <ac:chgData name="ゲスト ユーザー" userId="2d6024e1b1adc209" providerId="Windows Live" clId="Web-{1BD42DA1-9058-4335-B84F-093C7D9562BF}" dt="2022-01-25T11:43:59.224" v="1377" actId="1076"/>
          <ac:cxnSpMkLst>
            <pc:docMk/>
            <pc:sldMk cId="2145256101" sldId="285"/>
            <ac:cxnSpMk id="41" creationId="{3A2FB85B-16B0-42FC-930C-3A1DF2163BB3}"/>
          </ac:cxnSpMkLst>
        </pc:cxnChg>
        <pc:cxnChg chg="add mod">
          <ac:chgData name="ゲスト ユーザー" userId="2d6024e1b1adc209" providerId="Windows Live" clId="Web-{1BD42DA1-9058-4335-B84F-093C7D9562BF}" dt="2022-01-25T11:44:39.318" v="1384" actId="1076"/>
          <ac:cxnSpMkLst>
            <pc:docMk/>
            <pc:sldMk cId="2145256101" sldId="285"/>
            <ac:cxnSpMk id="42" creationId="{0BBBD43C-E4AA-45ED-856F-A2209322F85C}"/>
          </ac:cxnSpMkLst>
        </pc:cxnChg>
        <pc:cxnChg chg="add mod">
          <ac:chgData name="ゲスト ユーザー" userId="2d6024e1b1adc209" providerId="Windows Live" clId="Web-{1BD42DA1-9058-4335-B84F-093C7D9562BF}" dt="2022-01-25T11:44:59.678" v="1390" actId="14100"/>
          <ac:cxnSpMkLst>
            <pc:docMk/>
            <pc:sldMk cId="2145256101" sldId="285"/>
            <ac:cxnSpMk id="43" creationId="{031D1E60-C2A4-480E-AFEC-1AEF85BEF431}"/>
          </ac:cxnSpMkLst>
        </pc:cxnChg>
      </pc:sldChg>
      <pc:sldChg chg="add del replId">
        <pc:chgData name="ゲスト ユーザー" userId="2d6024e1b1adc209" providerId="Windows Live" clId="Web-{1BD42DA1-9058-4335-B84F-093C7D9562BF}" dt="2022-01-25T11:00:46.272" v="729"/>
        <pc:sldMkLst>
          <pc:docMk/>
          <pc:sldMk cId="3712240908" sldId="286"/>
        </pc:sldMkLst>
      </pc:sldChg>
    </pc:docChg>
  </pc:docChgLst>
  <pc:docChgLst>
    <pc:chgData name="ゲスト ユーザー" userId="2d6024e1b1adc209" providerId="Windows Live" clId="Web-{FE0F7093-2D34-4D6C-A6F5-673499624E2C}"/>
    <pc:docChg chg="addSld delSld modSld addMainMaster delMainMaster">
      <pc:chgData name="ゲスト ユーザー" userId="2d6024e1b1adc209" providerId="Windows Live" clId="Web-{FE0F7093-2D34-4D6C-A6F5-673499624E2C}" dt="2022-01-22T01:38:38.322" v="961"/>
      <pc:docMkLst>
        <pc:docMk/>
      </pc:docMkLst>
      <pc:sldChg chg="delSp modSp del">
        <pc:chgData name="ゲスト ユーザー" userId="2d6024e1b1adc209" providerId="Windows Live" clId="Web-{FE0F7093-2D34-4D6C-A6F5-673499624E2C}" dt="2022-01-21T23:06:45.184" v="81"/>
        <pc:sldMkLst>
          <pc:docMk/>
          <pc:sldMk cId="35093514" sldId="256"/>
        </pc:sldMkLst>
        <pc:spChg chg="del">
          <ac:chgData name="ゲスト ユーザー" userId="2d6024e1b1adc209" providerId="Windows Live" clId="Web-{FE0F7093-2D34-4D6C-A6F5-673499624E2C}" dt="2022-01-21T22:59:29.723" v="0"/>
          <ac:spMkLst>
            <pc:docMk/>
            <pc:sldMk cId="35093514" sldId="256"/>
            <ac:spMk id="3" creationId="{50B723DA-C457-4A45-88E8-4B329ECF44E2}"/>
          </ac:spMkLst>
        </pc:spChg>
        <pc:spChg chg="mod">
          <ac:chgData name="ゲスト ユーザー" userId="2d6024e1b1adc209" providerId="Windows Live" clId="Web-{FE0F7093-2D34-4D6C-A6F5-673499624E2C}" dt="2022-01-21T23:00:05.255" v="18" actId="20577"/>
          <ac:spMkLst>
            <pc:docMk/>
            <pc:sldMk cId="35093514" sldId="256"/>
            <ac:spMk id="4" creationId="{7909667F-E179-4E01-8BFF-CC07C920076C}"/>
          </ac:spMkLst>
        </pc:spChg>
      </pc:sldChg>
      <pc:sldChg chg="addSp delSp modSp mod modTransition setBg modClrScheme addAnim delAnim modAnim chgLayout">
        <pc:chgData name="ゲスト ユーザー" userId="2d6024e1b1adc209" providerId="Windows Live" clId="Web-{FE0F7093-2D34-4D6C-A6F5-673499624E2C}" dt="2022-01-22T01:38:12.884" v="956"/>
        <pc:sldMkLst>
          <pc:docMk/>
          <pc:sldMk cId="1498423994" sldId="257"/>
        </pc:sldMkLst>
        <pc:spChg chg="add del mod">
          <ac:chgData name="ゲスト ユーザー" userId="2d6024e1b1adc209" providerId="Windows Live" clId="Web-{FE0F7093-2D34-4D6C-A6F5-673499624E2C}" dt="2022-01-22T00:51:23.461" v="490"/>
          <ac:spMkLst>
            <pc:docMk/>
            <pc:sldMk cId="1498423994" sldId="257"/>
            <ac:spMk id="2" creationId="{E57ADF03-0A48-45BA-B1AD-6949354C0839}"/>
          </ac:spMkLst>
        </pc:spChg>
        <pc:spChg chg="mod">
          <ac:chgData name="ゲスト ユーザー" userId="2d6024e1b1adc209" providerId="Windows Live" clId="Web-{FE0F7093-2D34-4D6C-A6F5-673499624E2C}" dt="2022-01-22T00:49:54.074" v="472" actId="1076"/>
          <ac:spMkLst>
            <pc:docMk/>
            <pc:sldMk cId="1498423994" sldId="257"/>
            <ac:spMk id="5" creationId="{35582C7E-3535-4D2D-9DE6-493B9FC58E2F}"/>
          </ac:spMkLst>
        </pc:spChg>
        <pc:spChg chg="del">
          <ac:chgData name="ゲスト ユーザー" userId="2d6024e1b1adc209" providerId="Windows Live" clId="Web-{FE0F7093-2D34-4D6C-A6F5-673499624E2C}" dt="2022-01-22T00:27:05.042" v="260"/>
          <ac:spMkLst>
            <pc:docMk/>
            <pc:sldMk cId="1498423994" sldId="257"/>
            <ac:spMk id="6" creationId="{C28A9C17-3586-45A1-99B4-D8AB44EE9DE9}"/>
          </ac:spMkLst>
        </pc:spChg>
        <pc:spChg chg="del mod">
          <ac:chgData name="ゲスト ユーザー" userId="2d6024e1b1adc209" providerId="Windows Live" clId="Web-{FE0F7093-2D34-4D6C-A6F5-673499624E2C}" dt="2022-01-22T00:52:09.852" v="504"/>
          <ac:spMkLst>
            <pc:docMk/>
            <pc:sldMk cId="1498423994" sldId="257"/>
            <ac:spMk id="7" creationId="{9D660992-8E76-4B07-9675-BC6FB6BB7051}"/>
          </ac:spMkLst>
        </pc:spChg>
        <pc:spChg chg="del">
          <ac:chgData name="ゲスト ユーザー" userId="2d6024e1b1adc209" providerId="Windows Live" clId="Web-{FE0F7093-2D34-4D6C-A6F5-673499624E2C}" dt="2022-01-21T23:33:02.048" v="125"/>
          <ac:spMkLst>
            <pc:docMk/>
            <pc:sldMk cId="1498423994" sldId="257"/>
            <ac:spMk id="8" creationId="{42EDBE0D-F84B-45B9-8E9D-7F8A15C23455}"/>
          </ac:spMkLst>
        </pc:spChg>
        <pc:spChg chg="mod">
          <ac:chgData name="ゲスト ユーザー" userId="2d6024e1b1adc209" providerId="Windows Live" clId="Web-{FE0F7093-2D34-4D6C-A6F5-673499624E2C}" dt="2022-01-22T00:52:05.118" v="501" actId="20577"/>
          <ac:spMkLst>
            <pc:docMk/>
            <pc:sldMk cId="1498423994" sldId="257"/>
            <ac:spMk id="9" creationId="{D4005CE8-0CBB-41E7-B27E-2FA5763923BD}"/>
          </ac:spMkLst>
        </pc:spChg>
        <pc:spChg chg="mod">
          <ac:chgData name="ゲスト ユーザー" userId="2d6024e1b1adc209" providerId="Windows Live" clId="Web-{FE0F7093-2D34-4D6C-A6F5-673499624E2C}" dt="2022-01-22T00:50:24.653" v="485" actId="1076"/>
          <ac:spMkLst>
            <pc:docMk/>
            <pc:sldMk cId="1498423994" sldId="257"/>
            <ac:spMk id="10" creationId="{10943CA0-760D-4587-989B-F41C25D9D348}"/>
          </ac:spMkLst>
        </pc:spChg>
        <pc:spChg chg="add mod">
          <ac:chgData name="ゲスト ユーザー" userId="2d6024e1b1adc209" providerId="Windows Live" clId="Web-{FE0F7093-2D34-4D6C-A6F5-673499624E2C}" dt="2022-01-22T00:49:37.371" v="471" actId="1076"/>
          <ac:spMkLst>
            <pc:docMk/>
            <pc:sldMk cId="1498423994" sldId="257"/>
            <ac:spMk id="11" creationId="{46E75692-833A-4176-8901-F0B7A06F41F4}"/>
          </ac:spMkLst>
        </pc:spChg>
        <pc:spChg chg="add del mod">
          <ac:chgData name="ゲスト ユーザー" userId="2d6024e1b1adc209" providerId="Windows Live" clId="Web-{FE0F7093-2D34-4D6C-A6F5-673499624E2C}" dt="2022-01-21T23:36:24.412" v="163"/>
          <ac:spMkLst>
            <pc:docMk/>
            <pc:sldMk cId="1498423994" sldId="257"/>
            <ac:spMk id="12" creationId="{B6831305-FF33-42BA-9D00-30B7B3D8E289}"/>
          </ac:spMkLst>
        </pc:spChg>
        <pc:spChg chg="add del mod">
          <ac:chgData name="ゲスト ユーザー" userId="2d6024e1b1adc209" providerId="Windows Live" clId="Web-{FE0F7093-2D34-4D6C-A6F5-673499624E2C}" dt="2022-01-21T23:36:23.084" v="162"/>
          <ac:spMkLst>
            <pc:docMk/>
            <pc:sldMk cId="1498423994" sldId="257"/>
            <ac:spMk id="13" creationId="{AF7EAB43-DC8B-4895-87E9-72AA51D86A05}"/>
          </ac:spMkLst>
        </pc:spChg>
        <pc:spChg chg="del mod">
          <ac:chgData name="ゲスト ユーザー" userId="2d6024e1b1adc209" providerId="Windows Live" clId="Web-{FE0F7093-2D34-4D6C-A6F5-673499624E2C}" dt="2022-01-22T00:52:08.790" v="503"/>
          <ac:spMkLst>
            <pc:docMk/>
            <pc:sldMk cId="1498423994" sldId="257"/>
            <ac:spMk id="14" creationId="{32F744F2-EB89-43F1-9635-B8511A7A6D5B}"/>
          </ac:spMkLst>
        </pc:spChg>
        <pc:spChg chg="del">
          <ac:chgData name="ゲスト ユーザー" userId="2d6024e1b1adc209" providerId="Windows Live" clId="Web-{FE0F7093-2D34-4D6C-A6F5-673499624E2C}" dt="2022-01-21T23:33:02.985" v="126"/>
          <ac:spMkLst>
            <pc:docMk/>
            <pc:sldMk cId="1498423994" sldId="257"/>
            <ac:spMk id="15" creationId="{1223D385-B70D-49E0-8BBF-7CC49849449B}"/>
          </ac:spMkLst>
        </pc:spChg>
        <pc:spChg chg="mod">
          <ac:chgData name="ゲスト ユーザー" userId="2d6024e1b1adc209" providerId="Windows Live" clId="Web-{FE0F7093-2D34-4D6C-A6F5-673499624E2C}" dt="2022-01-22T00:50:38.575" v="488" actId="20577"/>
          <ac:spMkLst>
            <pc:docMk/>
            <pc:sldMk cId="1498423994" sldId="257"/>
            <ac:spMk id="16" creationId="{2F29B78A-7F03-4AD6-8BD7-BD273C216505}"/>
          </ac:spMkLst>
        </pc:spChg>
        <pc:spChg chg="add mod">
          <ac:chgData name="ゲスト ユーザー" userId="2d6024e1b1adc209" providerId="Windows Live" clId="Web-{FE0F7093-2D34-4D6C-A6F5-673499624E2C}" dt="2022-01-22T00:50:32.122" v="486" actId="1076"/>
          <ac:spMkLst>
            <pc:docMk/>
            <pc:sldMk cId="1498423994" sldId="257"/>
            <ac:spMk id="19" creationId="{5331974F-7A73-47C7-8DA5-444A6C56A2BC}"/>
          </ac:spMkLst>
        </pc:spChg>
        <pc:picChg chg="add del mod">
          <ac:chgData name="ゲスト ユーザー" userId="2d6024e1b1adc209" providerId="Windows Live" clId="Web-{FE0F7093-2D34-4D6C-A6F5-673499624E2C}" dt="2022-01-22T00:34:03.646" v="288"/>
          <ac:picMkLst>
            <pc:docMk/>
            <pc:sldMk cId="1498423994" sldId="257"/>
            <ac:picMk id="3" creationId="{D78E4892-A720-4928-BBBB-1E75E164724D}"/>
          </ac:picMkLst>
        </pc:picChg>
        <pc:picChg chg="add del mod">
          <ac:chgData name="ゲスト ユーザー" userId="2d6024e1b1adc209" providerId="Windows Live" clId="Web-{FE0F7093-2D34-4D6C-A6F5-673499624E2C}" dt="2022-01-22T00:34:04.584" v="289"/>
          <ac:picMkLst>
            <pc:docMk/>
            <pc:sldMk cId="1498423994" sldId="257"/>
            <ac:picMk id="4" creationId="{B6C23A8B-B609-4AFC-9BCF-E5E04A8D9486}"/>
          </ac:picMkLst>
        </pc:picChg>
        <pc:picChg chg="add mod">
          <ac:chgData name="ゲスト ユーザー" userId="2d6024e1b1adc209" providerId="Windows Live" clId="Web-{FE0F7093-2D34-4D6C-A6F5-673499624E2C}" dt="2022-01-22T00:49:56.684" v="473" actId="1076"/>
          <ac:picMkLst>
            <pc:docMk/>
            <pc:sldMk cId="1498423994" sldId="257"/>
            <ac:picMk id="8" creationId="{F3E49A92-D08D-4F88-A978-0320F9B75417}"/>
          </ac:picMkLst>
        </pc:picChg>
        <pc:picChg chg="add del mod">
          <ac:chgData name="ゲスト ユーザー" userId="2d6024e1b1adc209" providerId="Windows Live" clId="Web-{FE0F7093-2D34-4D6C-A6F5-673499624E2C}" dt="2022-01-22T00:48:49.495" v="457"/>
          <ac:picMkLst>
            <pc:docMk/>
            <pc:sldMk cId="1498423994" sldId="257"/>
            <ac:picMk id="15" creationId="{722F730C-2B88-4138-A4F4-E9DC0DBB2CC3}"/>
          </ac:picMkLst>
        </pc:picChg>
        <pc:picChg chg="add del mod">
          <ac:chgData name="ゲスト ユーザー" userId="2d6024e1b1adc209" providerId="Windows Live" clId="Web-{FE0F7093-2D34-4D6C-A6F5-673499624E2C}" dt="2022-01-22T00:48:50.370" v="458"/>
          <ac:picMkLst>
            <pc:docMk/>
            <pc:sldMk cId="1498423994" sldId="257"/>
            <ac:picMk id="17" creationId="{875FBC48-ADFC-44B7-9A1C-4F5075BA6EF6}"/>
          </ac:picMkLst>
        </pc:picChg>
        <pc:picChg chg="add del">
          <ac:chgData name="ゲスト ユーザー" userId="2d6024e1b1adc209" providerId="Windows Live" clId="Web-{FE0F7093-2D34-4D6C-A6F5-673499624E2C}" dt="2022-01-22T00:35:36.117" v="305"/>
          <ac:picMkLst>
            <pc:docMk/>
            <pc:sldMk cId="1498423994" sldId="257"/>
            <ac:picMk id="18" creationId="{10ABD63D-493B-4634-BC88-24840B6F4DF2}"/>
          </ac:picMkLst>
        </pc:picChg>
        <pc:picChg chg="add mod">
          <ac:chgData name="ゲスト ユーザー" userId="2d6024e1b1adc209" providerId="Windows Live" clId="Web-{FE0F7093-2D34-4D6C-A6F5-673499624E2C}" dt="2022-01-22T00:49:24.574" v="468" actId="1076"/>
          <ac:picMkLst>
            <pc:docMk/>
            <pc:sldMk cId="1498423994" sldId="257"/>
            <ac:picMk id="20" creationId="{B3F122E1-C778-4033-A7F4-DF71F355C4DF}"/>
          </ac:picMkLst>
        </pc:picChg>
        <pc:picChg chg="add mod">
          <ac:chgData name="ゲスト ユーザー" userId="2d6024e1b1adc209" providerId="Windows Live" clId="Web-{FE0F7093-2D34-4D6C-A6F5-673499624E2C}" dt="2022-01-22T00:50:09.074" v="480" actId="1076"/>
          <ac:picMkLst>
            <pc:docMk/>
            <pc:sldMk cId="1498423994" sldId="257"/>
            <ac:picMk id="21" creationId="{FE6DC71E-51A2-40E9-BFB3-6B689224AA73}"/>
          </ac:picMkLst>
        </pc:picChg>
        <pc:picChg chg="add del mod">
          <ac:chgData name="ゲスト ユーザー" userId="2d6024e1b1adc209" providerId="Windows Live" clId="Web-{FE0F7093-2D34-4D6C-A6F5-673499624E2C}" dt="2022-01-22T00:49:16.370" v="465"/>
          <ac:picMkLst>
            <pc:docMk/>
            <pc:sldMk cId="1498423994" sldId="257"/>
            <ac:picMk id="22" creationId="{DBCF70F6-752F-451A-A7AE-13E31C4AC7F5}"/>
          </ac:picMkLst>
        </pc:picChg>
        <pc:picChg chg="add mod">
          <ac:chgData name="ゲスト ユーザー" userId="2d6024e1b1adc209" providerId="Windows Live" clId="Web-{FE0F7093-2D34-4D6C-A6F5-673499624E2C}" dt="2022-01-22T00:49:32.511" v="470" actId="1076"/>
          <ac:picMkLst>
            <pc:docMk/>
            <pc:sldMk cId="1498423994" sldId="257"/>
            <ac:picMk id="23" creationId="{3EA93818-76E0-44D8-9992-BAA61E13952B}"/>
          </ac:picMkLst>
        </pc:picChg>
        <pc:picChg chg="add mod">
          <ac:chgData name="ゲスト ユーザー" userId="2d6024e1b1adc209" providerId="Windows Live" clId="Web-{FE0F7093-2D34-4D6C-A6F5-673499624E2C}" dt="2022-01-22T00:50:00.496" v="475" actId="1076"/>
          <ac:picMkLst>
            <pc:docMk/>
            <pc:sldMk cId="1498423994" sldId="257"/>
            <ac:picMk id="24" creationId="{50161BA6-F4BC-4CBA-91E6-7294B6BF300E}"/>
          </ac:picMkLst>
        </pc:picChg>
        <pc:picChg chg="add mod">
          <ac:chgData name="ゲスト ユーザー" userId="2d6024e1b1adc209" providerId="Windows Live" clId="Web-{FE0F7093-2D34-4D6C-A6F5-673499624E2C}" dt="2022-01-22T00:50:21.512" v="484" actId="1076"/>
          <ac:picMkLst>
            <pc:docMk/>
            <pc:sldMk cId="1498423994" sldId="257"/>
            <ac:picMk id="25" creationId="{F784861A-B827-4DE3-AD23-0AB55A2FC824}"/>
          </ac:picMkLst>
        </pc:picChg>
      </pc:sldChg>
      <pc:sldChg chg="addSp delSp modSp mod modTransition setBg modClrScheme addAnim modAnim chgLayout">
        <pc:chgData name="ゲスト ユーザー" userId="2d6024e1b1adc209" providerId="Windows Live" clId="Web-{FE0F7093-2D34-4D6C-A6F5-673499624E2C}" dt="2022-01-22T01:38:16.228" v="957"/>
        <pc:sldMkLst>
          <pc:docMk/>
          <pc:sldMk cId="992095221" sldId="258"/>
        </pc:sldMkLst>
        <pc:spChg chg="del">
          <ac:chgData name="ゲスト ユーザー" userId="2d6024e1b1adc209" providerId="Windows Live" clId="Web-{FE0F7093-2D34-4D6C-A6F5-673499624E2C}" dt="2022-01-22T00:44:17.721" v="410"/>
          <ac:spMkLst>
            <pc:docMk/>
            <pc:sldMk cId="992095221" sldId="258"/>
            <ac:spMk id="2" creationId="{8E25C6BC-233F-4705-9147-D4A697EC72C3}"/>
          </ac:spMkLst>
        </pc:spChg>
        <pc:spChg chg="add mod">
          <ac:chgData name="ゲスト ユーザー" userId="2d6024e1b1adc209" providerId="Windows Live" clId="Web-{FE0F7093-2D34-4D6C-A6F5-673499624E2C}" dt="2022-01-22T00:54:33.433" v="530" actId="1076"/>
          <ac:spMkLst>
            <pc:docMk/>
            <pc:sldMk cId="992095221" sldId="258"/>
            <ac:spMk id="4" creationId="{177B9F89-6655-4769-8616-3F829D5F2D93}"/>
          </ac:spMkLst>
        </pc:spChg>
        <pc:spChg chg="del">
          <ac:chgData name="ゲスト ユーザー" userId="2d6024e1b1adc209" providerId="Windows Live" clId="Web-{FE0F7093-2D34-4D6C-A6F5-673499624E2C}" dt="2022-01-22T00:44:18.862" v="411"/>
          <ac:spMkLst>
            <pc:docMk/>
            <pc:sldMk cId="992095221" sldId="258"/>
            <ac:spMk id="5" creationId="{486AC784-FABD-4C59-BC96-E286FD27CB88}"/>
          </ac:spMkLst>
        </pc:spChg>
        <pc:spChg chg="del">
          <ac:chgData name="ゲスト ユーザー" userId="2d6024e1b1adc209" providerId="Windows Live" clId="Web-{FE0F7093-2D34-4D6C-A6F5-673499624E2C}" dt="2022-01-22T00:44:33.487" v="415"/>
          <ac:spMkLst>
            <pc:docMk/>
            <pc:sldMk cId="992095221" sldId="258"/>
            <ac:spMk id="6" creationId="{C28A9C17-3586-45A1-99B4-D8AB44EE9DE9}"/>
          </ac:spMkLst>
        </pc:spChg>
        <pc:spChg chg="add mod">
          <ac:chgData name="ゲスト ユーザー" userId="2d6024e1b1adc209" providerId="Windows Live" clId="Web-{FE0F7093-2D34-4D6C-A6F5-673499624E2C}" dt="2022-01-22T01:18:46.243" v="724" actId="20577"/>
          <ac:spMkLst>
            <pc:docMk/>
            <pc:sldMk cId="992095221" sldId="258"/>
            <ac:spMk id="10" creationId="{F537E3A7-C56E-4A73-8BFC-E3A533D94EC9}"/>
          </ac:spMkLst>
        </pc:spChg>
        <pc:spChg chg="add mod">
          <ac:chgData name="ゲスト ユーザー" userId="2d6024e1b1adc209" providerId="Windows Live" clId="Web-{FE0F7093-2D34-4D6C-A6F5-673499624E2C}" dt="2022-01-22T01:15:21.067" v="711" actId="1076"/>
          <ac:spMkLst>
            <pc:docMk/>
            <pc:sldMk cId="992095221" sldId="258"/>
            <ac:spMk id="13" creationId="{8E474CF3-58AC-48B9-8706-84E33B2D8B67}"/>
          </ac:spMkLst>
        </pc:spChg>
        <pc:grpChg chg="add mod">
          <ac:chgData name="ゲスト ユーザー" userId="2d6024e1b1adc209" providerId="Windows Live" clId="Web-{FE0F7093-2D34-4D6C-A6F5-673499624E2C}" dt="2022-01-22T00:52:22.431" v="505" actId="1076"/>
          <ac:grpSpMkLst>
            <pc:docMk/>
            <pc:sldMk cId="992095221" sldId="258"/>
            <ac:grpSpMk id="3" creationId="{70B0C07B-EA51-4582-BD86-1A17BE144B49}"/>
          </ac:grpSpMkLst>
        </pc:grpChg>
        <pc:grpChg chg="add mod">
          <ac:chgData name="ゲスト ユーザー" userId="2d6024e1b1adc209" providerId="Windows Live" clId="Web-{FE0F7093-2D34-4D6C-A6F5-673499624E2C}" dt="2022-01-22T01:15:45.021" v="715" actId="1076"/>
          <ac:grpSpMkLst>
            <pc:docMk/>
            <pc:sldMk cId="992095221" sldId="258"/>
            <ac:grpSpMk id="14" creationId="{D7B3428B-6D60-4498-8374-8ACC0B406A44}"/>
          </ac:grpSpMkLst>
        </pc:grpChg>
        <pc:picChg chg="add mod modCrop">
          <ac:chgData name="ゲスト ユーザー" userId="2d6024e1b1adc209" providerId="Windows Live" clId="Web-{FE0F7093-2D34-4D6C-A6F5-673499624E2C}" dt="2022-01-22T01:14:21.863" v="702" actId="1076"/>
          <ac:picMkLst>
            <pc:docMk/>
            <pc:sldMk cId="992095221" sldId="258"/>
            <ac:picMk id="11" creationId="{4A5412FF-5EE8-4968-AACD-B215BF4E6612}"/>
          </ac:picMkLst>
        </pc:picChg>
        <pc:picChg chg="add mod modCrop">
          <ac:chgData name="ゲスト ユーザー" userId="2d6024e1b1adc209" providerId="Windows Live" clId="Web-{FE0F7093-2D34-4D6C-A6F5-673499624E2C}" dt="2022-01-22T01:14:14.097" v="699" actId="1076"/>
          <ac:picMkLst>
            <pc:docMk/>
            <pc:sldMk cId="992095221" sldId="258"/>
            <ac:picMk id="12" creationId="{1F64CCCD-3D38-40CE-A2D1-43A411E39E33}"/>
          </ac:picMkLst>
        </pc:picChg>
      </pc:sldChg>
      <pc:sldChg chg="addSp delSp modSp add del mod modTransition setBg modClrScheme delAnim chgLayout">
        <pc:chgData name="ゲスト ユーザー" userId="2d6024e1b1adc209" providerId="Windows Live" clId="Web-{FE0F7093-2D34-4D6C-A6F5-673499624E2C}" dt="2022-01-22T01:38:19.540" v="958"/>
        <pc:sldMkLst>
          <pc:docMk/>
          <pc:sldMk cId="3743849651" sldId="259"/>
        </pc:sldMkLst>
        <pc:spChg chg="del">
          <ac:chgData name="ゲスト ユーザー" userId="2d6024e1b1adc209" providerId="Windows Live" clId="Web-{FE0F7093-2D34-4D6C-A6F5-673499624E2C}" dt="2022-01-22T01:02:10.374" v="603"/>
          <ac:spMkLst>
            <pc:docMk/>
            <pc:sldMk cId="3743849651" sldId="259"/>
            <ac:spMk id="2" creationId="{8E25C6BC-233F-4705-9147-D4A697EC72C3}"/>
          </ac:spMkLst>
        </pc:spChg>
        <pc:spChg chg="del">
          <ac:chgData name="ゲスト ユーザー" userId="2d6024e1b1adc209" providerId="Windows Live" clId="Web-{FE0F7093-2D34-4D6C-A6F5-673499624E2C}" dt="2022-01-22T01:02:37.718" v="610"/>
          <ac:spMkLst>
            <pc:docMk/>
            <pc:sldMk cId="3743849651" sldId="259"/>
            <ac:spMk id="3" creationId="{F0995B74-C062-46B2-9A01-005FCD25C98A}"/>
          </ac:spMkLst>
        </pc:spChg>
        <pc:spChg chg="del">
          <ac:chgData name="ゲスト ユーザー" userId="2d6024e1b1adc209" providerId="Windows Live" clId="Web-{FE0F7093-2D34-4D6C-A6F5-673499624E2C}" dt="2022-01-22T01:04:20.205" v="673"/>
          <ac:spMkLst>
            <pc:docMk/>
            <pc:sldMk cId="3743849651" sldId="259"/>
            <ac:spMk id="4" creationId="{59E89914-8158-459F-B8B6-D02EBCCD701E}"/>
          </ac:spMkLst>
        </pc:spChg>
        <pc:spChg chg="del">
          <ac:chgData name="ゲスト ユーザー" userId="2d6024e1b1adc209" providerId="Windows Live" clId="Web-{FE0F7093-2D34-4D6C-A6F5-673499624E2C}" dt="2022-01-22T01:01:56.889" v="601"/>
          <ac:spMkLst>
            <pc:docMk/>
            <pc:sldMk cId="3743849651" sldId="259"/>
            <ac:spMk id="6" creationId="{C28A9C17-3586-45A1-99B4-D8AB44EE9DE9}"/>
          </ac:spMkLst>
        </pc:spChg>
        <pc:spChg chg="add mod">
          <ac:chgData name="ゲスト ユーザー" userId="2d6024e1b1adc209" providerId="Windows Live" clId="Web-{FE0F7093-2D34-4D6C-A6F5-673499624E2C}" dt="2022-01-22T01:04:09.064" v="668" actId="1076"/>
          <ac:spMkLst>
            <pc:docMk/>
            <pc:sldMk cId="3743849651" sldId="259"/>
            <ac:spMk id="7" creationId="{C5DEDEEF-9728-49E6-A0CA-C5D90493ECA6}"/>
          </ac:spMkLst>
        </pc:spChg>
        <pc:spChg chg="del">
          <ac:chgData name="ゲスト ユーザー" userId="2d6024e1b1adc209" providerId="Windows Live" clId="Web-{FE0F7093-2D34-4D6C-A6F5-673499624E2C}" dt="2022-01-22T01:04:19.158" v="672"/>
          <ac:spMkLst>
            <pc:docMk/>
            <pc:sldMk cId="3743849651" sldId="259"/>
            <ac:spMk id="9" creationId="{2FE84F34-0CEA-497D-8939-E4E79E2B7654}"/>
          </ac:spMkLst>
        </pc:spChg>
        <pc:spChg chg="mod">
          <ac:chgData name="ゲスト ユーザー" userId="2d6024e1b1adc209" providerId="Windows Live" clId="Web-{FE0F7093-2D34-4D6C-A6F5-673499624E2C}" dt="2022-01-22T01:04:12.111" v="669" actId="1076"/>
          <ac:spMkLst>
            <pc:docMk/>
            <pc:sldMk cId="3743849651" sldId="259"/>
            <ac:spMk id="10" creationId="{8B364895-17DC-4A46-9A20-990FD8F82866}"/>
          </ac:spMkLst>
        </pc:spChg>
        <pc:spChg chg="del mod">
          <ac:chgData name="ゲスト ユーザー" userId="2d6024e1b1adc209" providerId="Windows Live" clId="Web-{FE0F7093-2D34-4D6C-A6F5-673499624E2C}" dt="2022-01-22T01:04:17.611" v="671"/>
          <ac:spMkLst>
            <pc:docMk/>
            <pc:sldMk cId="3743849651" sldId="259"/>
            <ac:spMk id="12" creationId="{8D66B709-C31E-43B9-966D-5557CD61943F}"/>
          </ac:spMkLst>
        </pc:spChg>
        <pc:grpChg chg="add mod">
          <ac:chgData name="ゲスト ユーザー" userId="2d6024e1b1adc209" providerId="Windows Live" clId="Web-{FE0F7093-2D34-4D6C-A6F5-673499624E2C}" dt="2022-01-22T01:02:18.155" v="606" actId="1076"/>
          <ac:grpSpMkLst>
            <pc:docMk/>
            <pc:sldMk cId="3743849651" sldId="259"/>
            <ac:grpSpMk id="5" creationId="{A50BE6F6-2E4B-4412-9D57-41FCA5622F43}"/>
          </ac:grpSpMkLst>
        </pc:grpChg>
      </pc:sldChg>
      <pc:sldChg chg="mod modTransition modClrScheme chgLayout">
        <pc:chgData name="ゲスト ユーザー" userId="2d6024e1b1adc209" providerId="Windows Live" clId="Web-{FE0F7093-2D34-4D6C-A6F5-673499624E2C}" dt="2022-01-22T01:37:55.290" v="954"/>
        <pc:sldMkLst>
          <pc:docMk/>
          <pc:sldMk cId="1208809866" sldId="260"/>
        </pc:sldMkLst>
      </pc:sldChg>
      <pc:sldChg chg="mod modTransition modClrScheme chgLayout">
        <pc:chgData name="ゲスト ユーザー" userId="2d6024e1b1adc209" providerId="Windows Live" clId="Web-{FE0F7093-2D34-4D6C-A6F5-673499624E2C}" dt="2022-01-22T01:37:55.290" v="954"/>
        <pc:sldMkLst>
          <pc:docMk/>
          <pc:sldMk cId="2250524533" sldId="261"/>
        </pc:sldMkLst>
      </pc:sldChg>
      <pc:sldChg chg="mod modTransition modClrScheme chgLayout">
        <pc:chgData name="ゲスト ユーザー" userId="2d6024e1b1adc209" providerId="Windows Live" clId="Web-{FE0F7093-2D34-4D6C-A6F5-673499624E2C}" dt="2022-01-22T01:37:55.290" v="954"/>
        <pc:sldMkLst>
          <pc:docMk/>
          <pc:sldMk cId="3115439010" sldId="262"/>
        </pc:sldMkLst>
      </pc:sldChg>
      <pc:sldChg chg="mod modTransition modClrScheme chgLayout">
        <pc:chgData name="ゲスト ユーザー" userId="2d6024e1b1adc209" providerId="Windows Live" clId="Web-{FE0F7093-2D34-4D6C-A6F5-673499624E2C}" dt="2022-01-22T01:37:55.290" v="954"/>
        <pc:sldMkLst>
          <pc:docMk/>
          <pc:sldMk cId="809791327" sldId="263"/>
        </pc:sldMkLst>
      </pc:sldChg>
      <pc:sldChg chg="mod modTransition modClrScheme chgLayout">
        <pc:chgData name="ゲスト ユーザー" userId="2d6024e1b1adc209" providerId="Windows Live" clId="Web-{FE0F7093-2D34-4D6C-A6F5-673499624E2C}" dt="2022-01-22T01:37:55.290" v="954"/>
        <pc:sldMkLst>
          <pc:docMk/>
          <pc:sldMk cId="3447658813" sldId="264"/>
        </pc:sldMkLst>
      </pc:sldChg>
      <pc:sldChg chg="addSp delSp modSp add mod replId setBg modClrScheme chgLayout">
        <pc:chgData name="ゲスト ユーザー" userId="2d6024e1b1adc209" providerId="Windows Live" clId="Web-{FE0F7093-2D34-4D6C-A6F5-673499624E2C}" dt="2022-01-22T01:38:38.322" v="961"/>
        <pc:sldMkLst>
          <pc:docMk/>
          <pc:sldMk cId="339562867" sldId="265"/>
        </pc:sldMkLst>
        <pc:spChg chg="del mod">
          <ac:chgData name="ゲスト ユーザー" userId="2d6024e1b1adc209" providerId="Windows Live" clId="Web-{FE0F7093-2D34-4D6C-A6F5-673499624E2C}" dt="2022-01-21T23:08:18.967" v="91"/>
          <ac:spMkLst>
            <pc:docMk/>
            <pc:sldMk cId="339562867" sldId="265"/>
            <ac:spMk id="2" creationId="{23D2AF44-083A-4370-B97C-EAD09D4CA7BF}"/>
          </ac:spMkLst>
        </pc:spChg>
        <pc:spChg chg="add del mod">
          <ac:chgData name="ゲスト ユーザー" userId="2d6024e1b1adc209" providerId="Windows Live" clId="Web-{FE0F7093-2D34-4D6C-A6F5-673499624E2C}" dt="2022-01-21T23:48:00.123" v="179"/>
          <ac:spMkLst>
            <pc:docMk/>
            <pc:sldMk cId="339562867" sldId="265"/>
            <ac:spMk id="2" creationId="{615766DB-A0A4-4977-95FD-81E74D64FA6F}"/>
          </ac:spMkLst>
        </pc:spChg>
        <pc:spChg chg="mod">
          <ac:chgData name="ゲスト ユーザー" userId="2d6024e1b1adc209" providerId="Windows Live" clId="Web-{FE0F7093-2D34-4D6C-A6F5-673499624E2C}" dt="2022-01-22T00:28:22.278" v="268" actId="1076"/>
          <ac:spMkLst>
            <pc:docMk/>
            <pc:sldMk cId="339562867" sldId="265"/>
            <ac:spMk id="4" creationId="{7909667F-E179-4E01-8BFF-CC07C920076C}"/>
          </ac:spMkLst>
        </pc:spChg>
        <pc:spChg chg="del">
          <ac:chgData name="ゲスト ユーザー" userId="2d6024e1b1adc209" providerId="Windows Live" clId="Web-{FE0F7093-2D34-4D6C-A6F5-673499624E2C}" dt="2022-01-22T00:16:01.476" v="226"/>
          <ac:spMkLst>
            <pc:docMk/>
            <pc:sldMk cId="339562867" sldId="265"/>
            <ac:spMk id="6" creationId="{C28A9C17-3586-45A1-99B4-D8AB44EE9DE9}"/>
          </ac:spMkLst>
        </pc:spChg>
        <pc:spChg chg="add mod">
          <ac:chgData name="ゲスト ユーザー" userId="2d6024e1b1adc209" providerId="Windows Live" clId="Web-{FE0F7093-2D34-4D6C-A6F5-673499624E2C}" dt="2022-01-22T00:28:36.825" v="272" actId="1076"/>
          <ac:spMkLst>
            <pc:docMk/>
            <pc:sldMk cId="339562867" sldId="265"/>
            <ac:spMk id="7" creationId="{A1C0514A-D101-4EE4-A43E-1399CCA9B0D9}"/>
          </ac:spMkLst>
        </pc:spChg>
        <pc:spChg chg="add del mod">
          <ac:chgData name="ゲスト ユーザー" userId="2d6024e1b1adc209" providerId="Windows Live" clId="Web-{FE0F7093-2D34-4D6C-A6F5-673499624E2C}" dt="2022-01-21T23:09:21.971" v="101"/>
          <ac:spMkLst>
            <pc:docMk/>
            <pc:sldMk cId="339562867" sldId="265"/>
            <ac:spMk id="8" creationId="{28C07303-36AA-4790-88FE-C71F1EE9FA6E}"/>
          </ac:spMkLst>
        </pc:spChg>
        <pc:grpChg chg="add mod">
          <ac:chgData name="ゲスト ユーザー" userId="2d6024e1b1adc209" providerId="Windows Live" clId="Web-{FE0F7093-2D34-4D6C-A6F5-673499624E2C}" dt="2022-01-22T00:29:04.107" v="279" actId="1076"/>
          <ac:grpSpMkLst>
            <pc:docMk/>
            <pc:sldMk cId="339562867" sldId="265"/>
            <ac:grpSpMk id="5" creationId="{322FC083-AE4C-4054-80DE-E385EF25C54E}"/>
          </ac:grpSpMkLst>
        </pc:grpChg>
        <pc:picChg chg="add mod ord">
          <ac:chgData name="ゲスト ユーザー" userId="2d6024e1b1adc209" providerId="Windows Live" clId="Web-{FE0F7093-2D34-4D6C-A6F5-673499624E2C}" dt="2022-01-22T00:23:58.397" v="232"/>
          <ac:picMkLst>
            <pc:docMk/>
            <pc:sldMk cId="339562867" sldId="265"/>
            <ac:picMk id="2" creationId="{D400D7A5-631C-4E20-A4FF-F88B56E4CE03}"/>
          </ac:picMkLst>
        </pc:picChg>
        <pc:picChg chg="add del mod ord">
          <ac:chgData name="ゲスト ユーザー" userId="2d6024e1b1adc209" providerId="Windows Live" clId="Web-{FE0F7093-2D34-4D6C-A6F5-673499624E2C}" dt="2022-01-21T23:49:51.095" v="204"/>
          <ac:picMkLst>
            <pc:docMk/>
            <pc:sldMk cId="339562867" sldId="265"/>
            <ac:picMk id="3" creationId="{32EEFE42-490E-4D96-B64C-A216AE8F0087}"/>
          </ac:picMkLst>
        </pc:picChg>
        <pc:picChg chg="add del mod">
          <ac:chgData name="ゲスト ユーザー" userId="2d6024e1b1adc209" providerId="Windows Live" clId="Web-{FE0F7093-2D34-4D6C-A6F5-673499624E2C}" dt="2022-01-21T23:03:31.118" v="21"/>
          <ac:picMkLst>
            <pc:docMk/>
            <pc:sldMk cId="339562867" sldId="265"/>
            <ac:picMk id="3" creationId="{DCAF8754-1352-4A11-BEA5-AEE09A59CD12}"/>
          </ac:picMkLst>
        </pc:picChg>
        <pc:picChg chg="add mod modCrop">
          <ac:chgData name="ゲスト ユーザー" userId="2d6024e1b1adc209" providerId="Windows Live" clId="Web-{FE0F7093-2D34-4D6C-A6F5-673499624E2C}" dt="2022-01-22T00:24:51.164" v="241" actId="1076"/>
          <ac:picMkLst>
            <pc:docMk/>
            <pc:sldMk cId="339562867" sldId="265"/>
            <ac:picMk id="3" creationId="{E0ED8A4D-C6ED-4DC6-9BD5-23DA8C4CF90A}"/>
          </ac:picMkLst>
        </pc:picChg>
        <pc:picChg chg="add del mod modCrop">
          <ac:chgData name="ゲスト ユーザー" userId="2d6024e1b1adc209" providerId="Windows Live" clId="Web-{FE0F7093-2D34-4D6C-A6F5-673499624E2C}" dt="2022-01-21T23:09:53.534" v="104"/>
          <ac:picMkLst>
            <pc:docMk/>
            <pc:sldMk cId="339562867" sldId="265"/>
            <ac:picMk id="5" creationId="{5CF135A7-D0CB-45F4-83C3-725EB2592574}"/>
          </ac:picMkLst>
        </pc:picChg>
        <pc:picChg chg="add del mod ord modCrop">
          <ac:chgData name="ゲスト ユーザー" userId="2d6024e1b1adc209" providerId="Windows Live" clId="Web-{FE0F7093-2D34-4D6C-A6F5-673499624E2C}" dt="2022-01-21T23:53:06.240" v="217"/>
          <ac:picMkLst>
            <pc:docMk/>
            <pc:sldMk cId="339562867" sldId="265"/>
            <ac:picMk id="5" creationId="{AFF32132-E4C9-4C4A-8A9B-7DD7DB1BDB85}"/>
          </ac:picMkLst>
        </pc:picChg>
        <pc:picChg chg="add del mod">
          <ac:chgData name="ゲスト ユーザー" userId="2d6024e1b1adc209" providerId="Windows Live" clId="Web-{FE0F7093-2D34-4D6C-A6F5-673499624E2C}" dt="2022-01-22T00:24:04.397" v="233"/>
          <ac:picMkLst>
            <pc:docMk/>
            <pc:sldMk cId="339562867" sldId="265"/>
            <ac:picMk id="8" creationId="{928ED7FA-C5B2-452D-97D7-3AA98BA0F96C}"/>
          </ac:picMkLst>
        </pc:picChg>
      </pc:sldChg>
      <pc:sldChg chg="add del replId">
        <pc:chgData name="ゲスト ユーザー" userId="2d6024e1b1adc209" providerId="Windows Live" clId="Web-{FE0F7093-2D34-4D6C-A6F5-673499624E2C}" dt="2022-01-21T23:04:53.916" v="46"/>
        <pc:sldMkLst>
          <pc:docMk/>
          <pc:sldMk cId="690537960" sldId="266"/>
        </pc:sldMkLst>
      </pc:sldChg>
      <pc:sldChg chg="addSp delSp modSp add mod replId modClrScheme chgLayout">
        <pc:chgData name="ゲスト ユーザー" userId="2d6024e1b1adc209" providerId="Windows Live" clId="Web-{FE0F7093-2D34-4D6C-A6F5-673499624E2C}" dt="2022-01-22T01:37:55.290" v="954"/>
        <pc:sldMkLst>
          <pc:docMk/>
          <pc:sldMk cId="2264872297" sldId="266"/>
        </pc:sldMkLst>
        <pc:spChg chg="add mod">
          <ac:chgData name="ゲスト ユーザー" userId="2d6024e1b1adc209" providerId="Windows Live" clId="Web-{FE0F7093-2D34-4D6C-A6F5-673499624E2C}" dt="2022-01-22T01:37:06.976" v="949" actId="20577"/>
          <ac:spMkLst>
            <pc:docMk/>
            <pc:sldMk cId="2264872297" sldId="266"/>
            <ac:spMk id="2" creationId="{0F312BB1-114B-488B-B760-447B6F81B1C0}"/>
          </ac:spMkLst>
        </pc:spChg>
        <pc:spChg chg="add mod">
          <ac:chgData name="ゲスト ユーザー" userId="2d6024e1b1adc209" providerId="Windows Live" clId="Web-{FE0F7093-2D34-4D6C-A6F5-673499624E2C}" dt="2022-01-22T01:37:41.149" v="953" actId="20577"/>
          <ac:spMkLst>
            <pc:docMk/>
            <pc:sldMk cId="2264872297" sldId="266"/>
            <ac:spMk id="3" creationId="{B275C57C-C6E6-4E03-9F27-48616D14E1E0}"/>
          </ac:spMkLst>
        </pc:spChg>
        <pc:spChg chg="add mod">
          <ac:chgData name="ゲスト ユーザー" userId="2d6024e1b1adc209" providerId="Windows Live" clId="Web-{FE0F7093-2D34-4D6C-A6F5-673499624E2C}" dt="2022-01-22T01:29:05.507" v="859" actId="14100"/>
          <ac:spMkLst>
            <pc:docMk/>
            <pc:sldMk cId="2264872297" sldId="266"/>
            <ac:spMk id="4" creationId="{05837069-73E2-4D85-8412-C4281A2FFB19}"/>
          </ac:spMkLst>
        </pc:spChg>
        <pc:spChg chg="add mod">
          <ac:chgData name="ゲスト ユーザー" userId="2d6024e1b1adc209" providerId="Windows Live" clId="Web-{FE0F7093-2D34-4D6C-A6F5-673499624E2C}" dt="2022-01-22T01:31:09.462" v="929" actId="20577"/>
          <ac:spMkLst>
            <pc:docMk/>
            <pc:sldMk cId="2264872297" sldId="266"/>
            <ac:spMk id="6" creationId="{26E68A0B-9317-4E56-84AA-0DF6D0671C7A}"/>
          </ac:spMkLst>
        </pc:spChg>
        <pc:spChg chg="add del mod">
          <ac:chgData name="ゲスト ユーザー" userId="2d6024e1b1adc209" providerId="Windows Live" clId="Web-{FE0F7093-2D34-4D6C-A6F5-673499624E2C}" dt="2022-01-22T01:23:22.843" v="788"/>
          <ac:spMkLst>
            <pc:docMk/>
            <pc:sldMk cId="2264872297" sldId="266"/>
            <ac:spMk id="8" creationId="{C1B70243-FC39-44E2-83AF-9722B68E208B}"/>
          </ac:spMkLst>
        </pc:spChg>
        <pc:spChg chg="mod">
          <ac:chgData name="ゲスト ユーザー" userId="2d6024e1b1adc209" providerId="Windows Live" clId="Web-{FE0F7093-2D34-4D6C-A6F5-673499624E2C}" dt="2022-01-22T01:37:02.226" v="947" actId="1076"/>
          <ac:spMkLst>
            <pc:docMk/>
            <pc:sldMk cId="2264872297" sldId="266"/>
            <ac:spMk id="10" creationId="{8B364895-17DC-4A46-9A20-990FD8F82866}"/>
          </ac:spMkLst>
        </pc:spChg>
        <pc:spChg chg="add del">
          <ac:chgData name="ゲスト ユーザー" userId="2d6024e1b1adc209" providerId="Windows Live" clId="Web-{FE0F7093-2D34-4D6C-A6F5-673499624E2C}" dt="2022-01-22T01:29:17.976" v="862"/>
          <ac:spMkLst>
            <pc:docMk/>
            <pc:sldMk cId="2264872297" sldId="266"/>
            <ac:spMk id="11" creationId="{DB067AFA-2E7E-4FB1-8EF7-E75A38D1B1E5}"/>
          </ac:spMkLst>
        </pc:spChg>
        <pc:spChg chg="add mod">
          <ac:chgData name="ゲスト ユーザー" userId="2d6024e1b1adc209" providerId="Windows Live" clId="Web-{FE0F7093-2D34-4D6C-A6F5-673499624E2C}" dt="2022-01-22T01:37:35.321" v="951" actId="20577"/>
          <ac:spMkLst>
            <pc:docMk/>
            <pc:sldMk cId="2264872297" sldId="266"/>
            <ac:spMk id="12" creationId="{C9E8A305-BE49-43B7-8983-60C8AEDA6A19}"/>
          </ac:spMkLst>
        </pc:spChg>
      </pc:sldChg>
      <pc:sldChg chg="new del">
        <pc:chgData name="ゲスト ユーザー" userId="2d6024e1b1adc209" providerId="Windows Live" clId="Web-{FE0F7093-2D34-4D6C-A6F5-673499624E2C}" dt="2022-01-22T01:14:57.270" v="708"/>
        <pc:sldMkLst>
          <pc:docMk/>
          <pc:sldMk cId="3005268597" sldId="266"/>
        </pc:sldMkLst>
      </pc:sldChg>
      <pc:sldMasterChg chg="del delSldLayout">
        <pc:chgData name="ゲスト ユーザー" userId="2d6024e1b1adc209" providerId="Windows Live" clId="Web-{FE0F7093-2D34-4D6C-A6F5-673499624E2C}" dt="2022-01-22T01:37:55.290" v="954"/>
        <pc:sldMasterMkLst>
          <pc:docMk/>
          <pc:sldMasterMk cId="2515830790" sldId="2147483648"/>
        </pc:sldMasterMkLst>
        <pc:sldLayoutChg chg="del">
          <pc:chgData name="ゲスト ユーザー" userId="2d6024e1b1adc209" providerId="Windows Live" clId="Web-{FE0F7093-2D34-4D6C-A6F5-673499624E2C}" dt="2022-01-22T01:37:55.290" v="954"/>
          <pc:sldLayoutMkLst>
            <pc:docMk/>
            <pc:sldMasterMk cId="2515830790" sldId="2147483648"/>
            <pc:sldLayoutMk cId="1118132420" sldId="2147483649"/>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358743780" sldId="2147483650"/>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559148988" sldId="2147483651"/>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3434745164" sldId="2147483652"/>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583568233" sldId="2147483653"/>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2505848984" sldId="2147483654"/>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3010140" sldId="2147483655"/>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4283203586" sldId="2147483656"/>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947036676" sldId="2147483657"/>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1698501313" sldId="2147483658"/>
          </pc:sldLayoutMkLst>
        </pc:sldLayoutChg>
        <pc:sldLayoutChg chg="del">
          <pc:chgData name="ゲスト ユーザー" userId="2d6024e1b1adc209" providerId="Windows Live" clId="Web-{FE0F7093-2D34-4D6C-A6F5-673499624E2C}" dt="2022-01-22T01:37:55.290" v="954"/>
          <pc:sldLayoutMkLst>
            <pc:docMk/>
            <pc:sldMasterMk cId="2515830790" sldId="2147483648"/>
            <pc:sldLayoutMk cId="4002682627" sldId="2147483659"/>
          </pc:sldLayoutMkLst>
        </pc:sldLayoutChg>
      </pc:sldMasterChg>
      <pc:sldMasterChg chg="add addSldLayout modSldLayout">
        <pc:chgData name="ゲスト ユーザー" userId="2d6024e1b1adc209" providerId="Windows Live" clId="Web-{FE0F7093-2D34-4D6C-A6F5-673499624E2C}" dt="2022-01-22T01:37:55.290" v="954"/>
        <pc:sldMasterMkLst>
          <pc:docMk/>
          <pc:sldMasterMk cId="3351842524" sldId="2147483660"/>
        </pc:sldMasterMkLst>
        <pc:sldLayoutChg chg="add mod replId">
          <pc:chgData name="ゲスト ユーザー" userId="2d6024e1b1adc209" providerId="Windows Live" clId="Web-{FE0F7093-2D34-4D6C-A6F5-673499624E2C}" dt="2022-01-22T01:37:55.290" v="954"/>
          <pc:sldLayoutMkLst>
            <pc:docMk/>
            <pc:sldMasterMk cId="3351842524" sldId="2147483660"/>
            <pc:sldLayoutMk cId="3512533892" sldId="2147483661"/>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536833398" sldId="2147483662"/>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3417236084" sldId="2147483663"/>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149394075" sldId="2147483664"/>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1264995766" sldId="2147483665"/>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2406625833" sldId="2147483666"/>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3454559047" sldId="2147483667"/>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4242673017" sldId="2147483668"/>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743717552" sldId="2147483669"/>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1310690425" sldId="2147483670"/>
          </pc:sldLayoutMkLst>
        </pc:sldLayoutChg>
        <pc:sldLayoutChg chg="add mod replId">
          <pc:chgData name="ゲスト ユーザー" userId="2d6024e1b1adc209" providerId="Windows Live" clId="Web-{FE0F7093-2D34-4D6C-A6F5-673499624E2C}" dt="2022-01-22T01:37:55.290" v="954"/>
          <pc:sldLayoutMkLst>
            <pc:docMk/>
            <pc:sldMasterMk cId="3351842524" sldId="2147483660"/>
            <pc:sldLayoutMk cId="2684098783" sldId="2147483671"/>
          </pc:sldLayoutMkLst>
        </pc:sldLayoutChg>
      </pc:sldMasterChg>
    </pc:docChg>
  </pc:docChgLst>
  <pc:docChgLst>
    <pc:chgData name="ゲスト ユーザー" userId="2d6024e1b1adc209" providerId="Windows Live" clId="Web-{AE0A8381-FEF8-4862-B9E1-A15C52B5A746}"/>
    <pc:docChg chg="modSld">
      <pc:chgData name="ゲスト ユーザー" userId="2d6024e1b1adc209" providerId="Windows Live" clId="Web-{AE0A8381-FEF8-4862-B9E1-A15C52B5A746}" dt="2022-01-22T05:30:17.002" v="2" actId="1076"/>
      <pc:docMkLst>
        <pc:docMk/>
      </pc:docMkLst>
      <pc:sldChg chg="modSp">
        <pc:chgData name="ゲスト ユーザー" userId="2d6024e1b1adc209" providerId="Windows Live" clId="Web-{AE0A8381-FEF8-4862-B9E1-A15C52B5A746}" dt="2022-01-22T05:30:17.002" v="2" actId="1076"/>
        <pc:sldMkLst>
          <pc:docMk/>
          <pc:sldMk cId="653156204" sldId="269"/>
        </pc:sldMkLst>
        <pc:spChg chg="mod">
          <ac:chgData name="ゲスト ユーザー" userId="2d6024e1b1adc209" providerId="Windows Live" clId="Web-{AE0A8381-FEF8-4862-B9E1-A15C52B5A746}" dt="2022-01-22T05:30:17.002" v="2" actId="1076"/>
          <ac:spMkLst>
            <pc:docMk/>
            <pc:sldMk cId="653156204" sldId="269"/>
            <ac:spMk id="7" creationId="{C5DEDEEF-9728-49E6-A0CA-C5D90493ECA6}"/>
          </ac:spMkLst>
        </pc:spChg>
      </pc:sldChg>
    </pc:docChg>
  </pc:docChgLst>
  <pc:docChgLst>
    <pc:chgData name="ゲスト ユーザー" userId="2d6024e1b1adc209" providerId="Windows Live" clId="Web-{44199AE2-5C3D-4776-B779-E55929394886}"/>
    <pc:docChg chg="addSld delSld modSld sldOrd">
      <pc:chgData name="ゲスト ユーザー" userId="2d6024e1b1adc209" providerId="Windows Live" clId="Web-{44199AE2-5C3D-4776-B779-E55929394886}" dt="2022-01-22T04:15:19.362" v="624" actId="1076"/>
      <pc:docMkLst>
        <pc:docMk/>
      </pc:docMkLst>
      <pc:sldChg chg="modSp">
        <pc:chgData name="ゲスト ユーザー" userId="2d6024e1b1adc209" providerId="Windows Live" clId="Web-{44199AE2-5C3D-4776-B779-E55929394886}" dt="2022-01-22T01:40:30.072" v="14" actId="20577"/>
        <pc:sldMkLst>
          <pc:docMk/>
          <pc:sldMk cId="1498423994" sldId="257"/>
        </pc:sldMkLst>
        <pc:spChg chg="mod">
          <ac:chgData name="ゲスト ユーザー" userId="2d6024e1b1adc209" providerId="Windows Live" clId="Web-{44199AE2-5C3D-4776-B779-E55929394886}" dt="2022-01-22T01:40:30.072" v="14" actId="20577"/>
          <ac:spMkLst>
            <pc:docMk/>
            <pc:sldMk cId="1498423994" sldId="257"/>
            <ac:spMk id="9" creationId="{D4005CE8-0CBB-41E7-B27E-2FA5763923BD}"/>
          </ac:spMkLst>
        </pc:spChg>
      </pc:sldChg>
      <pc:sldChg chg="addSp delSp modSp addAnim delAnim modAnim">
        <pc:chgData name="ゲスト ユーザー" userId="2d6024e1b1adc209" providerId="Windows Live" clId="Web-{44199AE2-5C3D-4776-B779-E55929394886}" dt="2022-01-22T04:10:36.277" v="612" actId="1076"/>
        <pc:sldMkLst>
          <pc:docMk/>
          <pc:sldMk cId="992095221" sldId="258"/>
        </pc:sldMkLst>
        <pc:spChg chg="mod">
          <ac:chgData name="ゲスト ユーザー" userId="2d6024e1b1adc209" providerId="Windows Live" clId="Web-{44199AE2-5C3D-4776-B779-E55929394886}" dt="2022-01-22T04:10:23.870" v="611" actId="1076"/>
          <ac:spMkLst>
            <pc:docMk/>
            <pc:sldMk cId="992095221" sldId="258"/>
            <ac:spMk id="4" creationId="{177B9F89-6655-4769-8616-3F829D5F2D93}"/>
          </ac:spMkLst>
        </pc:spChg>
        <pc:spChg chg="mod topLvl">
          <ac:chgData name="ゲスト ユーザー" userId="2d6024e1b1adc209" providerId="Windows Live" clId="Web-{44199AE2-5C3D-4776-B779-E55929394886}" dt="2022-01-22T02:16:52.298" v="356" actId="20577"/>
          <ac:spMkLst>
            <pc:docMk/>
            <pc:sldMk cId="992095221" sldId="258"/>
            <ac:spMk id="10" creationId="{F537E3A7-C56E-4A73-8BFC-E3A533D94EC9}"/>
          </ac:spMkLst>
        </pc:spChg>
        <pc:spChg chg="mod topLvl">
          <ac:chgData name="ゲスト ユーザー" userId="2d6024e1b1adc209" providerId="Windows Live" clId="Web-{44199AE2-5C3D-4776-B779-E55929394886}" dt="2022-01-22T02:15:33.906" v="341" actId="1076"/>
          <ac:spMkLst>
            <pc:docMk/>
            <pc:sldMk cId="992095221" sldId="258"/>
            <ac:spMk id="13" creationId="{8E474CF3-58AC-48B9-8706-84E33B2D8B67}"/>
          </ac:spMkLst>
        </pc:spChg>
        <pc:grpChg chg="add del mod">
          <ac:chgData name="ゲスト ユーザー" userId="2d6024e1b1adc209" providerId="Windows Live" clId="Web-{44199AE2-5C3D-4776-B779-E55929394886}" dt="2022-01-22T01:40:56.573" v="22"/>
          <ac:grpSpMkLst>
            <pc:docMk/>
            <pc:sldMk cId="992095221" sldId="258"/>
            <ac:grpSpMk id="2" creationId="{8A2576F7-2D5A-4BB3-8A50-47CB3666256C}"/>
          </ac:grpSpMkLst>
        </pc:grpChg>
        <pc:grpChg chg="mod">
          <ac:chgData name="ゲスト ユーザー" userId="2d6024e1b1adc209" providerId="Windows Live" clId="Web-{44199AE2-5C3D-4776-B779-E55929394886}" dt="2022-01-22T04:09:17.713" v="602" actId="1076"/>
          <ac:grpSpMkLst>
            <pc:docMk/>
            <pc:sldMk cId="992095221" sldId="258"/>
            <ac:grpSpMk id="3" creationId="{70B0C07B-EA51-4582-BD86-1A17BE144B49}"/>
          </ac:grpSpMkLst>
        </pc:grpChg>
        <pc:grpChg chg="add del mod">
          <ac:chgData name="ゲスト ユーザー" userId="2d6024e1b1adc209" providerId="Windows Live" clId="Web-{44199AE2-5C3D-4776-B779-E55929394886}" dt="2022-01-22T01:41:15.357" v="26"/>
          <ac:grpSpMkLst>
            <pc:docMk/>
            <pc:sldMk cId="992095221" sldId="258"/>
            <ac:grpSpMk id="5" creationId="{58D48E87-33C9-4E9E-8253-00093CEC37FA}"/>
          </ac:grpSpMkLst>
        </pc:grpChg>
        <pc:grpChg chg="add del mod">
          <ac:chgData name="ゲスト ユーザー" userId="2d6024e1b1adc209" providerId="Windows Live" clId="Web-{44199AE2-5C3D-4776-B779-E55929394886}" dt="2022-01-22T02:15:18.796" v="338"/>
          <ac:grpSpMkLst>
            <pc:docMk/>
            <pc:sldMk cId="992095221" sldId="258"/>
            <ac:grpSpMk id="6" creationId="{FBB703C8-1E4D-477D-A0C8-2129D1E217F5}"/>
          </ac:grpSpMkLst>
        </pc:grpChg>
        <pc:grpChg chg="add mod">
          <ac:chgData name="ゲスト ユーザー" userId="2d6024e1b1adc209" providerId="Windows Live" clId="Web-{44199AE2-5C3D-4776-B779-E55929394886}" dt="2022-01-22T02:16:03.250" v="343" actId="1076"/>
          <ac:grpSpMkLst>
            <pc:docMk/>
            <pc:sldMk cId="992095221" sldId="258"/>
            <ac:grpSpMk id="7" creationId="{14133C99-87AA-4BFA-8012-DD957D3B93A3}"/>
          </ac:grpSpMkLst>
        </pc:grpChg>
        <pc:grpChg chg="del mod">
          <ac:chgData name="ゲスト ユーザー" userId="2d6024e1b1adc209" providerId="Windows Live" clId="Web-{44199AE2-5C3D-4776-B779-E55929394886}" dt="2022-01-22T01:41:34.329" v="28"/>
          <ac:grpSpMkLst>
            <pc:docMk/>
            <pc:sldMk cId="992095221" sldId="258"/>
            <ac:grpSpMk id="14" creationId="{D7B3428B-6D60-4498-8374-8ACC0B406A44}"/>
          </ac:grpSpMkLst>
        </pc:grpChg>
        <pc:picChg chg="mod">
          <ac:chgData name="ゲスト ユーザー" userId="2d6024e1b1adc209" providerId="Windows Live" clId="Web-{44199AE2-5C3D-4776-B779-E55929394886}" dt="2022-01-22T04:10:36.277" v="612" actId="1076"/>
          <ac:picMkLst>
            <pc:docMk/>
            <pc:sldMk cId="992095221" sldId="258"/>
            <ac:picMk id="8" creationId="{D1A419EB-B16D-40C8-8AB1-20EFEDA71C9E}"/>
          </ac:picMkLst>
        </pc:picChg>
        <pc:picChg chg="mod topLvl">
          <ac:chgData name="ゲスト ユーザー" userId="2d6024e1b1adc209" providerId="Windows Live" clId="Web-{44199AE2-5C3D-4776-B779-E55929394886}" dt="2022-01-22T02:15:33.859" v="339" actId="1076"/>
          <ac:picMkLst>
            <pc:docMk/>
            <pc:sldMk cId="992095221" sldId="258"/>
            <ac:picMk id="11" creationId="{4A5412FF-5EE8-4968-AACD-B215BF4E6612}"/>
          </ac:picMkLst>
        </pc:picChg>
        <pc:picChg chg="mod topLvl">
          <ac:chgData name="ゲスト ユーザー" userId="2d6024e1b1adc209" providerId="Windows Live" clId="Web-{44199AE2-5C3D-4776-B779-E55929394886}" dt="2022-01-22T02:15:33.906" v="340" actId="1076"/>
          <ac:picMkLst>
            <pc:docMk/>
            <pc:sldMk cId="992095221" sldId="258"/>
            <ac:picMk id="12" creationId="{1F64CCCD-3D38-40CE-A2D1-43A411E39E33}"/>
          </ac:picMkLst>
        </pc:picChg>
      </pc:sldChg>
      <pc:sldChg chg="delSp modSp del">
        <pc:chgData name="ゲスト ユーザー" userId="2d6024e1b1adc209" providerId="Windows Live" clId="Web-{44199AE2-5C3D-4776-B779-E55929394886}" dt="2022-01-22T01:51:48.913" v="230"/>
        <pc:sldMkLst>
          <pc:docMk/>
          <pc:sldMk cId="3743849651" sldId="259"/>
        </pc:sldMkLst>
        <pc:spChg chg="del mod">
          <ac:chgData name="ゲスト ユーザー" userId="2d6024e1b1adc209" providerId="Windows Live" clId="Web-{44199AE2-5C3D-4776-B779-E55929394886}" dt="2022-01-22T01:51:46.506" v="229"/>
          <ac:spMkLst>
            <pc:docMk/>
            <pc:sldMk cId="3743849651" sldId="259"/>
            <ac:spMk id="7" creationId="{C5DEDEEF-9728-49E6-A0CA-C5D90493ECA6}"/>
          </ac:spMkLst>
        </pc:spChg>
        <pc:spChg chg="del">
          <ac:chgData name="ゲスト ユーザー" userId="2d6024e1b1adc209" providerId="Windows Live" clId="Web-{44199AE2-5C3D-4776-B779-E55929394886}" dt="2022-01-22T01:51:44.819" v="227"/>
          <ac:spMkLst>
            <pc:docMk/>
            <pc:sldMk cId="3743849651" sldId="259"/>
            <ac:spMk id="10" creationId="{8B364895-17DC-4A46-9A20-990FD8F82866}"/>
          </ac:spMkLst>
        </pc:spChg>
      </pc:sldChg>
      <pc:sldChg chg="del">
        <pc:chgData name="ゲスト ユーザー" userId="2d6024e1b1adc209" providerId="Windows Live" clId="Web-{44199AE2-5C3D-4776-B779-E55929394886}" dt="2022-01-22T02:34:19.388" v="400"/>
        <pc:sldMkLst>
          <pc:docMk/>
          <pc:sldMk cId="2250524533" sldId="261"/>
        </pc:sldMkLst>
      </pc:sldChg>
      <pc:sldChg chg="del">
        <pc:chgData name="ゲスト ユーザー" userId="2d6024e1b1adc209" providerId="Windows Live" clId="Web-{44199AE2-5C3D-4776-B779-E55929394886}" dt="2022-01-22T02:34:16.654" v="399"/>
        <pc:sldMkLst>
          <pc:docMk/>
          <pc:sldMk cId="809791327" sldId="263"/>
        </pc:sldMkLst>
      </pc:sldChg>
      <pc:sldChg chg="modSp">
        <pc:chgData name="ゲスト ユーザー" userId="2d6024e1b1adc209" providerId="Windows Live" clId="Web-{44199AE2-5C3D-4776-B779-E55929394886}" dt="2022-01-22T02:07:41.894" v="288" actId="1076"/>
        <pc:sldMkLst>
          <pc:docMk/>
          <pc:sldMk cId="339562867" sldId="265"/>
        </pc:sldMkLst>
        <pc:spChg chg="mod">
          <ac:chgData name="ゲスト ユーザー" userId="2d6024e1b1adc209" providerId="Windows Live" clId="Web-{44199AE2-5C3D-4776-B779-E55929394886}" dt="2022-01-22T02:07:41.894" v="288" actId="1076"/>
          <ac:spMkLst>
            <pc:docMk/>
            <pc:sldMk cId="339562867" sldId="265"/>
            <ac:spMk id="7" creationId="{A1C0514A-D101-4EE4-A43E-1399CCA9B0D9}"/>
          </ac:spMkLst>
        </pc:spChg>
      </pc:sldChg>
      <pc:sldChg chg="addSp modSp mod ord setBg">
        <pc:chgData name="ゲスト ユーザー" userId="2d6024e1b1adc209" providerId="Windows Live" clId="Web-{44199AE2-5C3D-4776-B779-E55929394886}" dt="2022-01-22T04:15:19.362" v="624" actId="1076"/>
        <pc:sldMkLst>
          <pc:docMk/>
          <pc:sldMk cId="2264872297" sldId="266"/>
        </pc:sldMkLst>
        <pc:spChg chg="mod">
          <ac:chgData name="ゲスト ユーザー" userId="2d6024e1b1adc209" providerId="Windows Live" clId="Web-{44199AE2-5C3D-4776-B779-E55929394886}" dt="2022-01-22T02:23:28.887" v="397" actId="20577"/>
          <ac:spMkLst>
            <pc:docMk/>
            <pc:sldMk cId="2264872297" sldId="266"/>
            <ac:spMk id="2" creationId="{0F312BB1-114B-488B-B760-447B6F81B1C0}"/>
          </ac:spMkLst>
        </pc:spChg>
        <pc:spChg chg="mod">
          <ac:chgData name="ゲスト ユーザー" userId="2d6024e1b1adc209" providerId="Windows Live" clId="Web-{44199AE2-5C3D-4776-B779-E55929394886}" dt="2022-01-22T01:50:04.441" v="211" actId="1076"/>
          <ac:spMkLst>
            <pc:docMk/>
            <pc:sldMk cId="2264872297" sldId="266"/>
            <ac:spMk id="3" creationId="{B275C57C-C6E6-4E03-9F27-48616D14E1E0}"/>
          </ac:spMkLst>
        </pc:spChg>
        <pc:spChg chg="mod">
          <ac:chgData name="ゲスト ユーザー" userId="2d6024e1b1adc209" providerId="Windows Live" clId="Web-{44199AE2-5C3D-4776-B779-E55929394886}" dt="2022-01-22T01:50:14.035" v="215" actId="1076"/>
          <ac:spMkLst>
            <pc:docMk/>
            <pc:sldMk cId="2264872297" sldId="266"/>
            <ac:spMk id="4" creationId="{05837069-73E2-4D85-8412-C4281A2FFB19}"/>
          </ac:spMkLst>
        </pc:spChg>
        <pc:spChg chg="mod">
          <ac:chgData name="ゲスト ユーザー" userId="2d6024e1b1adc209" providerId="Windows Live" clId="Web-{44199AE2-5C3D-4776-B779-E55929394886}" dt="2022-01-22T04:15:19.362" v="624" actId="1076"/>
          <ac:spMkLst>
            <pc:docMk/>
            <pc:sldMk cId="2264872297" sldId="266"/>
            <ac:spMk id="6" creationId="{26E68A0B-9317-4E56-84AA-0DF6D0671C7A}"/>
          </ac:spMkLst>
        </pc:spChg>
        <pc:spChg chg="mod">
          <ac:chgData name="ゲスト ユーザー" userId="2d6024e1b1adc209" providerId="Windows Live" clId="Web-{44199AE2-5C3D-4776-B779-E55929394886}" dt="2022-01-22T02:36:13.844" v="441" actId="1076"/>
          <ac:spMkLst>
            <pc:docMk/>
            <pc:sldMk cId="2264872297" sldId="266"/>
            <ac:spMk id="7" creationId="{C5DEDEEF-9728-49E6-A0CA-C5D90493ECA6}"/>
          </ac:spMkLst>
        </pc:spChg>
        <pc:spChg chg="mod">
          <ac:chgData name="ゲスト ユーザー" userId="2d6024e1b1adc209" providerId="Windows Live" clId="Web-{44199AE2-5C3D-4776-B779-E55929394886}" dt="2022-01-22T04:07:39.945" v="600" actId="1076"/>
          <ac:spMkLst>
            <pc:docMk/>
            <pc:sldMk cId="2264872297" sldId="266"/>
            <ac:spMk id="10" creationId="{8B364895-17DC-4A46-9A20-990FD8F82866}"/>
          </ac:spMkLst>
        </pc:spChg>
        <pc:spChg chg="mod">
          <ac:chgData name="ゲスト ユーザー" userId="2d6024e1b1adc209" providerId="Windows Live" clId="Web-{44199AE2-5C3D-4776-B779-E55929394886}" dt="2022-01-22T01:49:55.347" v="208" actId="1076"/>
          <ac:spMkLst>
            <pc:docMk/>
            <pc:sldMk cId="2264872297" sldId="266"/>
            <ac:spMk id="12" creationId="{C9E8A305-BE49-43B7-8983-60C8AEDA6A19}"/>
          </ac:spMkLst>
        </pc:spChg>
        <pc:grpChg chg="mod">
          <ac:chgData name="ゲスト ユーザー" userId="2d6024e1b1adc209" providerId="Windows Live" clId="Web-{44199AE2-5C3D-4776-B779-E55929394886}" dt="2022-01-22T04:10:52.152" v="615" actId="1076"/>
          <ac:grpSpMkLst>
            <pc:docMk/>
            <pc:sldMk cId="2264872297" sldId="266"/>
            <ac:grpSpMk id="5" creationId="{A50BE6F6-2E4B-4412-9D57-41FCA5622F43}"/>
          </ac:grpSpMkLst>
        </pc:grpChg>
        <pc:picChg chg="add mod">
          <ac:chgData name="ゲスト ユーザー" userId="2d6024e1b1adc209" providerId="Windows Live" clId="Web-{44199AE2-5C3D-4776-B779-E55929394886}" dt="2022-01-22T01:55:50.810" v="244" actId="1076"/>
          <ac:picMkLst>
            <pc:docMk/>
            <pc:sldMk cId="2264872297" sldId="266"/>
            <ac:picMk id="8" creationId="{9C0488A2-F765-49CC-921C-F397B91DF82F}"/>
          </ac:picMkLst>
        </pc:picChg>
        <pc:picChg chg="add mod">
          <ac:chgData name="ゲスト ユーザー" userId="2d6024e1b1adc209" providerId="Windows Live" clId="Web-{44199AE2-5C3D-4776-B779-E55929394886}" dt="2022-01-22T01:55:47.560" v="243" actId="1076"/>
          <ac:picMkLst>
            <pc:docMk/>
            <pc:sldMk cId="2264872297" sldId="266"/>
            <ac:picMk id="9" creationId="{10E67DA4-1916-4C8A-AB75-62B692E4B0E5}"/>
          </ac:picMkLst>
        </pc:picChg>
        <pc:picChg chg="mod">
          <ac:chgData name="ゲスト ユーザー" userId="2d6024e1b1adc209" providerId="Windows Live" clId="Web-{44199AE2-5C3D-4776-B779-E55929394886}" dt="2022-01-22T04:10:47.152" v="614" actId="1076"/>
          <ac:picMkLst>
            <pc:docMk/>
            <pc:sldMk cId="2264872297" sldId="266"/>
            <ac:picMk id="13" creationId="{C75A87A0-DC11-43B3-B9D3-049B5F704BFA}"/>
          </ac:picMkLst>
        </pc:picChg>
      </pc:sldChg>
      <pc:sldChg chg="modSp add replId">
        <pc:chgData name="ゲスト ユーザー" userId="2d6024e1b1adc209" providerId="Windows Live" clId="Web-{44199AE2-5C3D-4776-B779-E55929394886}" dt="2022-01-22T04:09:37.510" v="607" actId="1076"/>
        <pc:sldMkLst>
          <pc:docMk/>
          <pc:sldMk cId="3095543301" sldId="267"/>
        </pc:sldMkLst>
        <pc:spChg chg="mod">
          <ac:chgData name="ゲスト ユーザー" userId="2d6024e1b1adc209" providerId="Windows Live" clId="Web-{44199AE2-5C3D-4776-B779-E55929394886}" dt="2022-01-22T02:23:07.652" v="392" actId="20577"/>
          <ac:spMkLst>
            <pc:docMk/>
            <pc:sldMk cId="3095543301" sldId="267"/>
            <ac:spMk id="2" creationId="{0F312BB1-114B-488B-B760-447B6F81B1C0}"/>
          </ac:spMkLst>
        </pc:spChg>
        <pc:spChg chg="mod">
          <ac:chgData name="ゲスト ユーザー" userId="2d6024e1b1adc209" providerId="Windows Live" clId="Web-{44199AE2-5C3D-4776-B779-E55929394886}" dt="2022-01-22T02:22:37.026" v="382" actId="1076"/>
          <ac:spMkLst>
            <pc:docMk/>
            <pc:sldMk cId="3095543301" sldId="267"/>
            <ac:spMk id="3" creationId="{B275C57C-C6E6-4E03-9F27-48616D14E1E0}"/>
          </ac:spMkLst>
        </pc:spChg>
        <pc:spChg chg="mod">
          <ac:chgData name="ゲスト ユーザー" userId="2d6024e1b1adc209" providerId="Windows Live" clId="Web-{44199AE2-5C3D-4776-B779-E55929394886}" dt="2022-01-22T02:22:32.151" v="381" actId="1076"/>
          <ac:spMkLst>
            <pc:docMk/>
            <pc:sldMk cId="3095543301" sldId="267"/>
            <ac:spMk id="4" creationId="{05837069-73E2-4D85-8412-C4281A2FFB19}"/>
          </ac:spMkLst>
        </pc:spChg>
        <pc:spChg chg="mod">
          <ac:chgData name="ゲスト ユーザー" userId="2d6024e1b1adc209" providerId="Windows Live" clId="Web-{44199AE2-5C3D-4776-B779-E55929394886}" dt="2022-01-22T02:22:39.995" v="383" actId="1076"/>
          <ac:spMkLst>
            <pc:docMk/>
            <pc:sldMk cId="3095543301" sldId="267"/>
            <ac:spMk id="6" creationId="{26E68A0B-9317-4E56-84AA-0DF6D0671C7A}"/>
          </ac:spMkLst>
        </pc:spChg>
        <pc:spChg chg="mod">
          <ac:chgData name="ゲスト ユーザー" userId="2d6024e1b1adc209" providerId="Windows Live" clId="Web-{44199AE2-5C3D-4776-B779-E55929394886}" dt="2022-01-22T02:35:58.719" v="437" actId="1076"/>
          <ac:spMkLst>
            <pc:docMk/>
            <pc:sldMk cId="3095543301" sldId="267"/>
            <ac:spMk id="7" creationId="{C5DEDEEF-9728-49E6-A0CA-C5D90493ECA6}"/>
          </ac:spMkLst>
        </pc:spChg>
        <pc:spChg chg="mod">
          <ac:chgData name="ゲスト ユーザー" userId="2d6024e1b1adc209" providerId="Windows Live" clId="Web-{44199AE2-5C3D-4776-B779-E55929394886}" dt="2022-01-22T02:36:03.688" v="439" actId="1076"/>
          <ac:spMkLst>
            <pc:docMk/>
            <pc:sldMk cId="3095543301" sldId="267"/>
            <ac:spMk id="10" creationId="{8B364895-17DC-4A46-9A20-990FD8F82866}"/>
          </ac:spMkLst>
        </pc:spChg>
        <pc:spChg chg="mod">
          <ac:chgData name="ゲスト ユーザー" userId="2d6024e1b1adc209" providerId="Windows Live" clId="Web-{44199AE2-5C3D-4776-B779-E55929394886}" dt="2022-01-22T02:22:47.964" v="384" actId="1076"/>
          <ac:spMkLst>
            <pc:docMk/>
            <pc:sldMk cId="3095543301" sldId="267"/>
            <ac:spMk id="12" creationId="{C9E8A305-BE49-43B7-8983-60C8AEDA6A19}"/>
          </ac:spMkLst>
        </pc:spChg>
        <pc:grpChg chg="mod">
          <ac:chgData name="ゲスト ユーザー" userId="2d6024e1b1adc209" providerId="Windows Live" clId="Web-{44199AE2-5C3D-4776-B779-E55929394886}" dt="2022-01-22T04:09:37.510" v="607" actId="1076"/>
          <ac:grpSpMkLst>
            <pc:docMk/>
            <pc:sldMk cId="3095543301" sldId="267"/>
            <ac:grpSpMk id="5" creationId="{A50BE6F6-2E4B-4412-9D57-41FCA5622F43}"/>
          </ac:grpSpMkLst>
        </pc:grpChg>
        <pc:picChg chg="mod">
          <ac:chgData name="ゲスト ユーザー" userId="2d6024e1b1adc209" providerId="Windows Live" clId="Web-{44199AE2-5C3D-4776-B779-E55929394886}" dt="2022-01-22T04:09:31.150" v="605" actId="1076"/>
          <ac:picMkLst>
            <pc:docMk/>
            <pc:sldMk cId="3095543301" sldId="267"/>
            <ac:picMk id="13" creationId="{C75A87A0-DC11-43B3-B9D3-049B5F704BFA}"/>
          </ac:picMkLst>
        </pc:picChg>
      </pc:sldChg>
      <pc:sldChg chg="addSp delSp modSp add replId">
        <pc:chgData name="ゲスト ユーザー" userId="2d6024e1b1adc209" providerId="Windows Live" clId="Web-{44199AE2-5C3D-4776-B779-E55929394886}" dt="2022-01-22T02:55:17.384" v="595" actId="20577"/>
        <pc:sldMkLst>
          <pc:docMk/>
          <pc:sldMk cId="2457180572" sldId="268"/>
        </pc:sldMkLst>
        <pc:spChg chg="del">
          <ac:chgData name="ゲスト ユーザー" userId="2d6024e1b1adc209" providerId="Windows Live" clId="Web-{44199AE2-5C3D-4776-B779-E55929394886}" dt="2022-01-22T01:57:28.862" v="256"/>
          <ac:spMkLst>
            <pc:docMk/>
            <pc:sldMk cId="2457180572" sldId="268"/>
            <ac:spMk id="2" creationId="{0F312BB1-114B-488B-B760-447B6F81B1C0}"/>
          </ac:spMkLst>
        </pc:spChg>
        <pc:spChg chg="del">
          <ac:chgData name="ゲスト ユーザー" userId="2d6024e1b1adc209" providerId="Windows Live" clId="Web-{44199AE2-5C3D-4776-B779-E55929394886}" dt="2022-01-22T01:57:36.909" v="260"/>
          <ac:spMkLst>
            <pc:docMk/>
            <pc:sldMk cId="2457180572" sldId="268"/>
            <ac:spMk id="3" creationId="{B275C57C-C6E6-4E03-9F27-48616D14E1E0}"/>
          </ac:spMkLst>
        </pc:spChg>
        <pc:spChg chg="del">
          <ac:chgData name="ゲスト ユーザー" userId="2d6024e1b1adc209" providerId="Windows Live" clId="Web-{44199AE2-5C3D-4776-B779-E55929394886}" dt="2022-01-22T01:57:38.206" v="261"/>
          <ac:spMkLst>
            <pc:docMk/>
            <pc:sldMk cId="2457180572" sldId="268"/>
            <ac:spMk id="4" creationId="{05837069-73E2-4D85-8412-C4281A2FFB19}"/>
          </ac:spMkLst>
        </pc:spChg>
        <pc:spChg chg="del">
          <ac:chgData name="ゲスト ユーザー" userId="2d6024e1b1adc209" providerId="Windows Live" clId="Web-{44199AE2-5C3D-4776-B779-E55929394886}" dt="2022-01-22T01:57:35.862" v="259"/>
          <ac:spMkLst>
            <pc:docMk/>
            <pc:sldMk cId="2457180572" sldId="268"/>
            <ac:spMk id="6" creationId="{26E68A0B-9317-4E56-84AA-0DF6D0671C7A}"/>
          </ac:spMkLst>
        </pc:spChg>
        <pc:spChg chg="mod">
          <ac:chgData name="ゲスト ユーザー" userId="2d6024e1b1adc209" providerId="Windows Live" clId="Web-{44199AE2-5C3D-4776-B779-E55929394886}" dt="2022-01-22T02:52:56.439" v="586" actId="1076"/>
          <ac:spMkLst>
            <pc:docMk/>
            <pc:sldMk cId="2457180572" sldId="268"/>
            <ac:spMk id="7" creationId="{C5DEDEEF-9728-49E6-A0CA-C5D90493ECA6}"/>
          </ac:spMkLst>
        </pc:spChg>
        <pc:spChg chg="mod">
          <ac:chgData name="ゲスト ユーザー" userId="2d6024e1b1adc209" providerId="Windows Live" clId="Web-{44199AE2-5C3D-4776-B779-E55929394886}" dt="2022-01-22T02:52:58.970" v="587" actId="1076"/>
          <ac:spMkLst>
            <pc:docMk/>
            <pc:sldMk cId="2457180572" sldId="268"/>
            <ac:spMk id="10" creationId="{8B364895-17DC-4A46-9A20-990FD8F82866}"/>
          </ac:spMkLst>
        </pc:spChg>
        <pc:spChg chg="add mod">
          <ac:chgData name="ゲスト ユーザー" userId="2d6024e1b1adc209" providerId="Windows Live" clId="Web-{44199AE2-5C3D-4776-B779-E55929394886}" dt="2022-01-22T02:55:17.384" v="595" actId="20577"/>
          <ac:spMkLst>
            <pc:docMk/>
            <pc:sldMk cId="2457180572" sldId="268"/>
            <ac:spMk id="11" creationId="{0C9CD7EE-0112-42E3-BF0D-208EF3D5C0AE}"/>
          </ac:spMkLst>
        </pc:spChg>
        <pc:spChg chg="del">
          <ac:chgData name="ゲスト ユーザー" userId="2d6024e1b1adc209" providerId="Windows Live" clId="Web-{44199AE2-5C3D-4776-B779-E55929394886}" dt="2022-01-22T01:57:34.737" v="258"/>
          <ac:spMkLst>
            <pc:docMk/>
            <pc:sldMk cId="2457180572" sldId="268"/>
            <ac:spMk id="12" creationId="{C9E8A305-BE49-43B7-8983-60C8AEDA6A19}"/>
          </ac:spMkLst>
        </pc:spChg>
        <pc:spChg chg="add mod">
          <ac:chgData name="ゲスト ユーザー" userId="2d6024e1b1adc209" providerId="Windows Live" clId="Web-{44199AE2-5C3D-4776-B779-E55929394886}" dt="2022-01-22T02:52:46.360" v="584" actId="1076"/>
          <ac:spMkLst>
            <pc:docMk/>
            <pc:sldMk cId="2457180572" sldId="268"/>
            <ac:spMk id="15" creationId="{8AE1D015-D78E-49B3-A3D5-9AFC2F33C1E3}"/>
          </ac:spMkLst>
        </pc:spChg>
        <pc:spChg chg="add mod">
          <ac:chgData name="ゲスト ユーザー" userId="2d6024e1b1adc209" providerId="Windows Live" clId="Web-{44199AE2-5C3D-4776-B779-E55929394886}" dt="2022-01-22T02:52:52.063" v="585" actId="1076"/>
          <ac:spMkLst>
            <pc:docMk/>
            <pc:sldMk cId="2457180572" sldId="268"/>
            <ac:spMk id="16" creationId="{9E5BE154-3256-49C7-BD20-E122AB7B2336}"/>
          </ac:spMkLst>
        </pc:spChg>
        <pc:spChg chg="add del mod">
          <ac:chgData name="ゲスト ユーザー" userId="2d6024e1b1adc209" providerId="Windows Live" clId="Web-{44199AE2-5C3D-4776-B779-E55929394886}" dt="2022-01-22T02:53:06.767" v="589"/>
          <ac:spMkLst>
            <pc:docMk/>
            <pc:sldMk cId="2457180572" sldId="268"/>
            <ac:spMk id="17" creationId="{CC7370AC-F9FC-478E-8D31-31F2C590090B}"/>
          </ac:spMkLst>
        </pc:spChg>
        <pc:spChg chg="add mod">
          <ac:chgData name="ゲスト ユーザー" userId="2d6024e1b1adc209" providerId="Windows Live" clId="Web-{44199AE2-5C3D-4776-B779-E55929394886}" dt="2022-01-22T02:52:40.266" v="582" actId="20577"/>
          <ac:spMkLst>
            <pc:docMk/>
            <pc:sldMk cId="2457180572" sldId="268"/>
            <ac:spMk id="18" creationId="{868807EF-9046-4DA3-B91E-A1029F60C254}"/>
          </ac:spMkLst>
        </pc:spChg>
        <pc:picChg chg="del">
          <ac:chgData name="ゲスト ユーザー" userId="2d6024e1b1adc209" providerId="Windows Live" clId="Web-{44199AE2-5C3D-4776-B779-E55929394886}" dt="2022-01-22T01:57:27.268" v="255"/>
          <ac:picMkLst>
            <pc:docMk/>
            <pc:sldMk cId="2457180572" sldId="268"/>
            <ac:picMk id="8" creationId="{9C0488A2-F765-49CC-921C-F397B91DF82F}"/>
          </ac:picMkLst>
        </pc:picChg>
        <pc:picChg chg="del">
          <ac:chgData name="ゲスト ユーザー" userId="2d6024e1b1adc209" providerId="Windows Live" clId="Web-{44199AE2-5C3D-4776-B779-E55929394886}" dt="2022-01-22T01:57:30.909" v="257"/>
          <ac:picMkLst>
            <pc:docMk/>
            <pc:sldMk cId="2457180572" sldId="268"/>
            <ac:picMk id="9" creationId="{10E67DA4-1916-4C8A-AB75-62B692E4B0E5}"/>
          </ac:picMkLst>
        </pc:picChg>
      </pc:sldChg>
      <pc:sldChg chg="addSp delSp modSp add replId">
        <pc:chgData name="ゲスト ユーザー" userId="2d6024e1b1adc209" providerId="Windows Live" clId="Web-{44199AE2-5C3D-4776-B779-E55929394886}" dt="2022-01-22T02:38:32.895" v="448" actId="1076"/>
        <pc:sldMkLst>
          <pc:docMk/>
          <pc:sldMk cId="653156204" sldId="269"/>
        </pc:sldMkLst>
        <pc:spChg chg="mod">
          <ac:chgData name="ゲスト ユーザー" userId="2d6024e1b1adc209" providerId="Windows Live" clId="Web-{44199AE2-5C3D-4776-B779-E55929394886}" dt="2022-01-22T02:35:25.952" v="429" actId="1076"/>
          <ac:spMkLst>
            <pc:docMk/>
            <pc:sldMk cId="653156204" sldId="269"/>
            <ac:spMk id="7" creationId="{C5DEDEEF-9728-49E6-A0CA-C5D90493ECA6}"/>
          </ac:spMkLst>
        </pc:spChg>
        <pc:spChg chg="del mod">
          <ac:chgData name="ゲスト ユーザー" userId="2d6024e1b1adc209" providerId="Windows Live" clId="Web-{44199AE2-5C3D-4776-B779-E55929394886}" dt="2022-01-22T02:34:43.873" v="408"/>
          <ac:spMkLst>
            <pc:docMk/>
            <pc:sldMk cId="653156204" sldId="269"/>
            <ac:spMk id="10" creationId="{8B364895-17DC-4A46-9A20-990FD8F82866}"/>
          </ac:spMkLst>
        </pc:spChg>
        <pc:spChg chg="del">
          <ac:chgData name="ゲスト ユーザー" userId="2d6024e1b1adc209" providerId="Windows Live" clId="Web-{44199AE2-5C3D-4776-B779-E55929394886}" dt="2022-01-22T02:34:57.858" v="420"/>
          <ac:spMkLst>
            <pc:docMk/>
            <pc:sldMk cId="653156204" sldId="269"/>
            <ac:spMk id="11" creationId="{0C9CD7EE-0112-42E3-BF0D-208EF3D5C0AE}"/>
          </ac:spMkLst>
        </pc:spChg>
        <pc:spChg chg="del">
          <ac:chgData name="ゲスト ユーザー" userId="2d6024e1b1adc209" providerId="Windows Live" clId="Web-{44199AE2-5C3D-4776-B779-E55929394886}" dt="2022-01-22T02:34:56.811" v="419"/>
          <ac:spMkLst>
            <pc:docMk/>
            <pc:sldMk cId="653156204" sldId="269"/>
            <ac:spMk id="15" creationId="{8AE1D015-D78E-49B3-A3D5-9AFC2F33C1E3}"/>
          </ac:spMkLst>
        </pc:spChg>
        <pc:picChg chg="add mod">
          <ac:chgData name="ゲスト ユーザー" userId="2d6024e1b1adc209" providerId="Windows Live" clId="Web-{44199AE2-5C3D-4776-B779-E55929394886}" dt="2022-01-22T02:38:32.895" v="448" actId="1076"/>
          <ac:picMkLst>
            <pc:docMk/>
            <pc:sldMk cId="653156204" sldId="269"/>
            <ac:picMk id="2" creationId="{D64BD14D-3DFC-4842-8380-66EEFC490C7B}"/>
          </ac:picMkLst>
        </pc:picChg>
      </pc:sldChg>
    </pc:docChg>
  </pc:docChgLst>
  <pc:docChgLst>
    <pc:chgData name="ゲスト ユーザー" userId="2d6024e1b1adc209" providerId="Windows Live" clId="Web-{A998F0C2-41EC-414F-B4D5-F7A53EE4A9D3}"/>
    <pc:docChg chg="addSld delSld modSld sldOrd">
      <pc:chgData name="ゲスト ユーザー" userId="2d6024e1b1adc209" providerId="Windows Live" clId="Web-{A998F0C2-41EC-414F-B4D5-F7A53EE4A9D3}" dt="2022-01-24T12:47:37.950" v="1296"/>
      <pc:docMkLst>
        <pc:docMk/>
      </pc:docMkLst>
      <pc:sldChg chg="addSp delSp modSp addAnim delAnim modAnim">
        <pc:chgData name="ゲスト ユーザー" userId="2d6024e1b1adc209" providerId="Windows Live" clId="Web-{A998F0C2-41EC-414F-B4D5-F7A53EE4A9D3}" dt="2022-01-24T11:30:44.170" v="493" actId="14100"/>
        <pc:sldMkLst>
          <pc:docMk/>
          <pc:sldMk cId="1498423994" sldId="257"/>
        </pc:sldMkLst>
        <pc:spChg chg="add del mod">
          <ac:chgData name="ゲスト ユーザー" userId="2d6024e1b1adc209" providerId="Windows Live" clId="Web-{A998F0C2-41EC-414F-B4D5-F7A53EE4A9D3}" dt="2022-01-24T10:46:50.511" v="20"/>
          <ac:spMkLst>
            <pc:docMk/>
            <pc:sldMk cId="1498423994" sldId="257"/>
            <ac:spMk id="2" creationId="{B38D83D2-4164-4054-90A9-30CDF7FE4344}"/>
          </ac:spMkLst>
        </pc:spChg>
        <pc:spChg chg="mod">
          <ac:chgData name="ゲスト ユーザー" userId="2d6024e1b1adc209" providerId="Windows Live" clId="Web-{A998F0C2-41EC-414F-B4D5-F7A53EE4A9D3}" dt="2022-01-24T11:21:45.268" v="385" actId="1076"/>
          <ac:spMkLst>
            <pc:docMk/>
            <pc:sldMk cId="1498423994" sldId="257"/>
            <ac:spMk id="9" creationId="{D4005CE8-0CBB-41E7-B27E-2FA5763923BD}"/>
          </ac:spMkLst>
        </pc:spChg>
        <pc:spChg chg="mod">
          <ac:chgData name="ゲスト ユーザー" userId="2d6024e1b1adc209" providerId="Windows Live" clId="Web-{A998F0C2-41EC-414F-B4D5-F7A53EE4A9D3}" dt="2022-01-24T10:55:55.577" v="86" actId="1076"/>
          <ac:spMkLst>
            <pc:docMk/>
            <pc:sldMk cId="1498423994" sldId="257"/>
            <ac:spMk id="10" creationId="{10943CA0-760D-4587-989B-F41C25D9D348}"/>
          </ac:spMkLst>
        </pc:spChg>
        <pc:spChg chg="del">
          <ac:chgData name="ゲスト ユーザー" userId="2d6024e1b1adc209" providerId="Windows Live" clId="Web-{A998F0C2-41EC-414F-B4D5-F7A53EE4A9D3}" dt="2022-01-24T10:43:57.398" v="0"/>
          <ac:spMkLst>
            <pc:docMk/>
            <pc:sldMk cId="1498423994" sldId="257"/>
            <ac:spMk id="11" creationId="{46E75692-833A-4176-8901-F0B7A06F41F4}"/>
          </ac:spMkLst>
        </pc:spChg>
        <pc:spChg chg="add mod">
          <ac:chgData name="ゲスト ユーザー" userId="2d6024e1b1adc209" providerId="Windows Live" clId="Web-{A998F0C2-41EC-414F-B4D5-F7A53EE4A9D3}" dt="2022-01-24T11:01:36.245" v="147" actId="1076"/>
          <ac:spMkLst>
            <pc:docMk/>
            <pc:sldMk cId="1498423994" sldId="257"/>
            <ac:spMk id="15" creationId="{1D6F914C-6831-4F91-BF9E-8EDBD2208FFD}"/>
          </ac:spMkLst>
        </pc:spChg>
        <pc:spChg chg="mod">
          <ac:chgData name="ゲスト ユーザー" userId="2d6024e1b1adc209" providerId="Windows Live" clId="Web-{A998F0C2-41EC-414F-B4D5-F7A53EE4A9D3}" dt="2022-01-24T11:30:44.170" v="493" actId="14100"/>
          <ac:spMkLst>
            <pc:docMk/>
            <pc:sldMk cId="1498423994" sldId="257"/>
            <ac:spMk id="16" creationId="{2F29B78A-7F03-4AD6-8BD7-BD273C216505}"/>
          </ac:spMkLst>
        </pc:spChg>
        <pc:spChg chg="add mod">
          <ac:chgData name="ゲスト ユーザー" userId="2d6024e1b1adc209" providerId="Windows Live" clId="Web-{A998F0C2-41EC-414F-B4D5-F7A53EE4A9D3}" dt="2022-01-24T11:22:45.410" v="398" actId="14100"/>
          <ac:spMkLst>
            <pc:docMk/>
            <pc:sldMk cId="1498423994" sldId="257"/>
            <ac:spMk id="18" creationId="{AD6C6089-06AF-468A-AD9B-DE70496DBE81}"/>
          </ac:spMkLst>
        </pc:spChg>
        <pc:spChg chg="del">
          <ac:chgData name="ゲスト ユーザー" userId="2d6024e1b1adc209" providerId="Windows Live" clId="Web-{A998F0C2-41EC-414F-B4D5-F7A53EE4A9D3}" dt="2022-01-24T10:44:00.835" v="3"/>
          <ac:spMkLst>
            <pc:docMk/>
            <pc:sldMk cId="1498423994" sldId="257"/>
            <ac:spMk id="19" creationId="{5331974F-7A73-47C7-8DA5-444A6C56A2BC}"/>
          </ac:spMkLst>
        </pc:spChg>
        <pc:grpChg chg="add">
          <ac:chgData name="ゲスト ユーザー" userId="2d6024e1b1adc209" providerId="Windows Live" clId="Web-{A998F0C2-41EC-414F-B4D5-F7A53EE4A9D3}" dt="2022-01-24T10:56:30.363" v="91"/>
          <ac:grpSpMkLst>
            <pc:docMk/>
            <pc:sldMk cId="1498423994" sldId="257"/>
            <ac:grpSpMk id="13" creationId="{0FAA5245-FD2E-4836-BD77-83C7A69C049A}"/>
          </ac:grpSpMkLst>
        </pc:grpChg>
        <pc:grpChg chg="add mod">
          <ac:chgData name="ゲスト ユーザー" userId="2d6024e1b1adc209" providerId="Windows Live" clId="Web-{A998F0C2-41EC-414F-B4D5-F7A53EE4A9D3}" dt="2022-01-24T11:23:56.114" v="400" actId="1076"/>
          <ac:grpSpMkLst>
            <pc:docMk/>
            <pc:sldMk cId="1498423994" sldId="257"/>
            <ac:grpSpMk id="14" creationId="{EBA63117-D52B-4F61-80D9-AB34A014DE7F}"/>
          </ac:grpSpMkLst>
        </pc:grpChg>
        <pc:grpChg chg="add mod">
          <ac:chgData name="ゲスト ユーザー" userId="2d6024e1b1adc209" providerId="Windows Live" clId="Web-{A998F0C2-41EC-414F-B4D5-F7A53EE4A9D3}" dt="2022-01-24T11:21:19.939" v="383" actId="1076"/>
          <ac:grpSpMkLst>
            <pc:docMk/>
            <pc:sldMk cId="1498423994" sldId="257"/>
            <ac:grpSpMk id="17" creationId="{D632B7FE-0D7E-44F1-9BDD-FD3D158CAA41}"/>
          </ac:grpSpMkLst>
        </pc:grpChg>
        <pc:picChg chg="add mod ord modCrop">
          <ac:chgData name="ゲスト ユーザー" userId="2d6024e1b1adc209" providerId="Windows Live" clId="Web-{A998F0C2-41EC-414F-B4D5-F7A53EE4A9D3}" dt="2022-01-24T10:53:14.520" v="70" actId="1076"/>
          <ac:picMkLst>
            <pc:docMk/>
            <pc:sldMk cId="1498423994" sldId="257"/>
            <ac:picMk id="3" creationId="{57CE0426-564D-4E48-9460-A113E2DE871F}"/>
          </ac:picMkLst>
        </pc:picChg>
        <pc:picChg chg="add mod modCrop">
          <ac:chgData name="ゲスト ユーザー" userId="2d6024e1b1adc209" providerId="Windows Live" clId="Web-{A998F0C2-41EC-414F-B4D5-F7A53EE4A9D3}" dt="2022-01-24T10:55:15.670" v="83" actId="1076"/>
          <ac:picMkLst>
            <pc:docMk/>
            <pc:sldMk cId="1498423994" sldId="257"/>
            <ac:picMk id="4" creationId="{7C8D723B-1C9D-47D1-9F84-D4323D686689}"/>
          </ac:picMkLst>
        </pc:picChg>
        <pc:picChg chg="add mod">
          <ac:chgData name="ゲスト ユーザー" userId="2d6024e1b1adc209" providerId="Windows Live" clId="Web-{A998F0C2-41EC-414F-B4D5-F7A53EE4A9D3}" dt="2022-01-24T10:53:15.864" v="71" actId="1076"/>
          <ac:picMkLst>
            <pc:docMk/>
            <pc:sldMk cId="1498423994" sldId="257"/>
            <ac:picMk id="6" creationId="{0E7E8523-5A9B-4815-B743-9650903EB650}"/>
          </ac:picMkLst>
        </pc:picChg>
        <pc:picChg chg="add del mod">
          <ac:chgData name="ゲスト ユーザー" userId="2d6024e1b1adc209" providerId="Windows Live" clId="Web-{A998F0C2-41EC-414F-B4D5-F7A53EE4A9D3}" dt="2022-01-24T10:52:01.690" v="50"/>
          <ac:picMkLst>
            <pc:docMk/>
            <pc:sldMk cId="1498423994" sldId="257"/>
            <ac:picMk id="7" creationId="{24E2D85B-4C11-4F75-BBC8-C0731147EAEB}"/>
          </ac:picMkLst>
        </pc:picChg>
        <pc:picChg chg="mod">
          <ac:chgData name="ゲスト ユーザー" userId="2d6024e1b1adc209" providerId="Windows Live" clId="Web-{A998F0C2-41EC-414F-B4D5-F7A53EE4A9D3}" dt="2022-01-24T11:00:42.400" v="132" actId="1076"/>
          <ac:picMkLst>
            <pc:docMk/>
            <pc:sldMk cId="1498423994" sldId="257"/>
            <ac:picMk id="8" creationId="{F3E49A92-D08D-4F88-A978-0320F9B75417}"/>
          </ac:picMkLst>
        </pc:picChg>
        <pc:picChg chg="add mod modCrop">
          <ac:chgData name="ゲスト ユーザー" userId="2d6024e1b1adc209" providerId="Windows Live" clId="Web-{A998F0C2-41EC-414F-B4D5-F7A53EE4A9D3}" dt="2022-01-24T10:55:19.451" v="84" actId="1076"/>
          <ac:picMkLst>
            <pc:docMk/>
            <pc:sldMk cId="1498423994" sldId="257"/>
            <ac:picMk id="12" creationId="{96F17AE0-E4C6-4479-B31B-C1C82994DC8A}"/>
          </ac:picMkLst>
        </pc:picChg>
        <pc:picChg chg="del">
          <ac:chgData name="ゲスト ユーザー" userId="2d6024e1b1adc209" providerId="Windows Live" clId="Web-{A998F0C2-41EC-414F-B4D5-F7A53EE4A9D3}" dt="2022-01-24T10:43:59.679" v="2"/>
          <ac:picMkLst>
            <pc:docMk/>
            <pc:sldMk cId="1498423994" sldId="257"/>
            <ac:picMk id="20" creationId="{B3F122E1-C778-4033-A7F4-DF71F355C4DF}"/>
          </ac:picMkLst>
        </pc:picChg>
        <pc:picChg chg="mod">
          <ac:chgData name="ゲスト ユーザー" userId="2d6024e1b1adc209" providerId="Windows Live" clId="Web-{A998F0C2-41EC-414F-B4D5-F7A53EE4A9D3}" dt="2022-01-24T11:00:31.712" v="128" actId="1076"/>
          <ac:picMkLst>
            <pc:docMk/>
            <pc:sldMk cId="1498423994" sldId="257"/>
            <ac:picMk id="21" creationId="{FE6DC71E-51A2-40E9-BFB3-6B689224AA73}"/>
          </ac:picMkLst>
        </pc:picChg>
        <pc:picChg chg="del">
          <ac:chgData name="ゲスト ユーザー" userId="2d6024e1b1adc209" providerId="Windows Live" clId="Web-{A998F0C2-41EC-414F-B4D5-F7A53EE4A9D3}" dt="2022-01-24T10:43:58.523" v="1"/>
          <ac:picMkLst>
            <pc:docMk/>
            <pc:sldMk cId="1498423994" sldId="257"/>
            <ac:picMk id="23" creationId="{3EA93818-76E0-44D8-9992-BAA61E13952B}"/>
          </ac:picMkLst>
        </pc:picChg>
        <pc:picChg chg="mod">
          <ac:chgData name="ゲスト ユーザー" userId="2d6024e1b1adc209" providerId="Windows Live" clId="Web-{A998F0C2-41EC-414F-B4D5-F7A53EE4A9D3}" dt="2022-01-24T11:00:47.431" v="134" actId="1076"/>
          <ac:picMkLst>
            <pc:docMk/>
            <pc:sldMk cId="1498423994" sldId="257"/>
            <ac:picMk id="24" creationId="{50161BA6-F4BC-4CBA-91E6-7294B6BF300E}"/>
          </ac:picMkLst>
        </pc:picChg>
        <pc:picChg chg="mod">
          <ac:chgData name="ゲスト ユーザー" userId="2d6024e1b1adc209" providerId="Windows Live" clId="Web-{A998F0C2-41EC-414F-B4D5-F7A53EE4A9D3}" dt="2022-01-24T11:00:37.774" v="130" actId="1076"/>
          <ac:picMkLst>
            <pc:docMk/>
            <pc:sldMk cId="1498423994" sldId="257"/>
            <ac:picMk id="25" creationId="{F784861A-B827-4DE3-AD23-0AB55A2FC824}"/>
          </ac:picMkLst>
        </pc:picChg>
        <pc:picChg chg="add mod">
          <ac:chgData name="ゲスト ユーザー" userId="2d6024e1b1adc209" providerId="Windows Live" clId="Web-{A998F0C2-41EC-414F-B4D5-F7A53EE4A9D3}" dt="2022-01-24T11:01:13.041" v="143" actId="1076"/>
          <ac:picMkLst>
            <pc:docMk/>
            <pc:sldMk cId="1498423994" sldId="257"/>
            <ac:picMk id="26" creationId="{E0017CCA-E112-48FF-87D8-5B36999B1640}"/>
          </ac:picMkLst>
        </pc:picChg>
        <pc:picChg chg="add mod">
          <ac:chgData name="ゲスト ユーザー" userId="2d6024e1b1adc209" providerId="Windows Live" clId="Web-{A998F0C2-41EC-414F-B4D5-F7A53EE4A9D3}" dt="2022-01-24T11:01:16.072" v="144" actId="1076"/>
          <ac:picMkLst>
            <pc:docMk/>
            <pc:sldMk cId="1498423994" sldId="257"/>
            <ac:picMk id="27" creationId="{B787DD8A-B0A0-4DF3-A0FF-8B6713C19F41}"/>
          </ac:picMkLst>
        </pc:picChg>
      </pc:sldChg>
      <pc:sldChg chg="modSp">
        <pc:chgData name="ゲスト ユーザー" userId="2d6024e1b1adc209" providerId="Windows Live" clId="Web-{A998F0C2-41EC-414F-B4D5-F7A53EE4A9D3}" dt="2022-01-24T11:52:08.215" v="766" actId="1076"/>
        <pc:sldMkLst>
          <pc:docMk/>
          <pc:sldMk cId="2264872297" sldId="266"/>
        </pc:sldMkLst>
        <pc:spChg chg="mod">
          <ac:chgData name="ゲスト ユーザー" userId="2d6024e1b1adc209" providerId="Windows Live" clId="Web-{A998F0C2-41EC-414F-B4D5-F7A53EE4A9D3}" dt="2022-01-24T11:52:08.215" v="766" actId="1076"/>
          <ac:spMkLst>
            <pc:docMk/>
            <pc:sldMk cId="2264872297" sldId="266"/>
            <ac:spMk id="2" creationId="{0F312BB1-114B-488B-B760-447B6F81B1C0}"/>
          </ac:spMkLst>
        </pc:spChg>
      </pc:sldChg>
      <pc:sldChg chg="addSp delSp modSp">
        <pc:chgData name="ゲスト ユーザー" userId="2d6024e1b1adc209" providerId="Windows Live" clId="Web-{A998F0C2-41EC-414F-B4D5-F7A53EE4A9D3}" dt="2022-01-24T12:10:13.601" v="823" actId="14100"/>
        <pc:sldMkLst>
          <pc:docMk/>
          <pc:sldMk cId="653156204" sldId="269"/>
        </pc:sldMkLst>
        <pc:spChg chg="mod topLvl">
          <ac:chgData name="ゲスト ユーザー" userId="2d6024e1b1adc209" providerId="Windows Live" clId="Web-{A998F0C2-41EC-414F-B4D5-F7A53EE4A9D3}" dt="2022-01-24T11:46:53.380" v="715" actId="1076"/>
          <ac:spMkLst>
            <pc:docMk/>
            <pc:sldMk cId="653156204" sldId="269"/>
            <ac:spMk id="3" creationId="{AA322F07-5248-4094-A789-60B21447E5A4}"/>
          </ac:spMkLst>
        </pc:spChg>
        <pc:spChg chg="add mod topLvl">
          <ac:chgData name="ゲスト ユーザー" userId="2d6024e1b1adc209" providerId="Windows Live" clId="Web-{A998F0C2-41EC-414F-B4D5-F7A53EE4A9D3}" dt="2022-01-24T12:03:38.498" v="778" actId="20577"/>
          <ac:spMkLst>
            <pc:docMk/>
            <pc:sldMk cId="653156204" sldId="269"/>
            <ac:spMk id="6" creationId="{F272D2EF-113C-4530-BD40-E389A0851F29}"/>
          </ac:spMkLst>
        </pc:spChg>
        <pc:spChg chg="add del mod">
          <ac:chgData name="ゲスト ユーザー" userId="2d6024e1b1adc209" providerId="Windows Live" clId="Web-{A998F0C2-41EC-414F-B4D5-F7A53EE4A9D3}" dt="2022-01-24T11:37:10.929" v="513"/>
          <ac:spMkLst>
            <pc:docMk/>
            <pc:sldMk cId="653156204" sldId="269"/>
            <ac:spMk id="8" creationId="{C24C036C-69C1-4F2D-95E2-B765FEAFB2D2}"/>
          </ac:spMkLst>
        </pc:spChg>
        <pc:spChg chg="add mod">
          <ac:chgData name="ゲスト ユーザー" userId="2d6024e1b1adc209" providerId="Windows Live" clId="Web-{A998F0C2-41EC-414F-B4D5-F7A53EE4A9D3}" dt="2022-01-24T11:50:26.838" v="760" actId="20577"/>
          <ac:spMkLst>
            <pc:docMk/>
            <pc:sldMk cId="653156204" sldId="269"/>
            <ac:spMk id="10" creationId="{C5B53FD3-4D33-46EC-AECE-ADCA41840E70}"/>
          </ac:spMkLst>
        </pc:spChg>
        <pc:spChg chg="add mod topLvl">
          <ac:chgData name="ゲスト ユーザー" userId="2d6024e1b1adc209" providerId="Windows Live" clId="Web-{A998F0C2-41EC-414F-B4D5-F7A53EE4A9D3}" dt="2022-01-24T11:46:25.738" v="702"/>
          <ac:spMkLst>
            <pc:docMk/>
            <pc:sldMk cId="653156204" sldId="269"/>
            <ac:spMk id="11" creationId="{F4B5E33B-072D-448C-AA9B-D7FD9020688C}"/>
          </ac:spMkLst>
        </pc:spChg>
        <pc:spChg chg="add mod topLvl">
          <ac:chgData name="ゲスト ユーザー" userId="2d6024e1b1adc209" providerId="Windows Live" clId="Web-{A998F0C2-41EC-414F-B4D5-F7A53EE4A9D3}" dt="2022-01-24T11:49:35.040" v="755" actId="20577"/>
          <ac:spMkLst>
            <pc:docMk/>
            <pc:sldMk cId="653156204" sldId="269"/>
            <ac:spMk id="12" creationId="{1E2E975D-3E9E-4B3A-BAB0-CC94215A79E8}"/>
          </ac:spMkLst>
        </pc:spChg>
        <pc:spChg chg="add del">
          <ac:chgData name="ゲスト ユーザー" userId="2d6024e1b1adc209" providerId="Windows Live" clId="Web-{A998F0C2-41EC-414F-B4D5-F7A53EE4A9D3}" dt="2022-01-24T11:46:50.723" v="714"/>
          <ac:spMkLst>
            <pc:docMk/>
            <pc:sldMk cId="653156204" sldId="269"/>
            <ac:spMk id="15" creationId="{1A030C67-0E37-4C4F-AAB7-BF83B6FAB3C0}"/>
          </ac:spMkLst>
        </pc:spChg>
        <pc:spChg chg="add mod">
          <ac:chgData name="ゲスト ユーザー" userId="2d6024e1b1adc209" providerId="Windows Live" clId="Web-{A998F0C2-41EC-414F-B4D5-F7A53EE4A9D3}" dt="2022-01-24T11:47:10.786" v="721" actId="1076"/>
          <ac:spMkLst>
            <pc:docMk/>
            <pc:sldMk cId="653156204" sldId="269"/>
            <ac:spMk id="16" creationId="{62383C13-45D2-40C2-9375-8B7DF415240F}"/>
          </ac:spMkLst>
        </pc:spChg>
        <pc:spChg chg="add mod">
          <ac:chgData name="ゲスト ユーザー" userId="2d6024e1b1adc209" providerId="Windows Live" clId="Web-{A998F0C2-41EC-414F-B4D5-F7A53EE4A9D3}" dt="2022-01-24T12:10:07.742" v="822" actId="1076"/>
          <ac:spMkLst>
            <pc:docMk/>
            <pc:sldMk cId="653156204" sldId="269"/>
            <ac:spMk id="17" creationId="{8BCE78E2-30FE-4E17-9B9C-56EE1C4B15D8}"/>
          </ac:spMkLst>
        </pc:spChg>
        <pc:spChg chg="add del">
          <ac:chgData name="ゲスト ユーザー" userId="2d6024e1b1adc209" providerId="Windows Live" clId="Web-{A998F0C2-41EC-414F-B4D5-F7A53EE4A9D3}" dt="2022-01-24T11:51:12.026" v="762"/>
          <ac:spMkLst>
            <pc:docMk/>
            <pc:sldMk cId="653156204" sldId="269"/>
            <ac:spMk id="19" creationId="{C541C7B7-4E9F-4D06-B10F-E352F5AC9613}"/>
          </ac:spMkLst>
        </pc:spChg>
        <pc:grpChg chg="add del mod">
          <ac:chgData name="ゲスト ユーザー" userId="2d6024e1b1adc209" providerId="Windows Live" clId="Web-{A998F0C2-41EC-414F-B4D5-F7A53EE4A9D3}" dt="2022-01-24T11:46:25.738" v="702"/>
          <ac:grpSpMkLst>
            <pc:docMk/>
            <pc:sldMk cId="653156204" sldId="269"/>
            <ac:grpSpMk id="9" creationId="{BF1A8E3B-78F1-4016-8DD6-050E34B2FC13}"/>
          </ac:grpSpMkLst>
        </pc:grpChg>
        <pc:picChg chg="del">
          <ac:chgData name="ゲスト ユーザー" userId="2d6024e1b1adc209" providerId="Windows Live" clId="Web-{A998F0C2-41EC-414F-B4D5-F7A53EE4A9D3}" dt="2022-01-24T11:35:08.989" v="494"/>
          <ac:picMkLst>
            <pc:docMk/>
            <pc:sldMk cId="653156204" sldId="269"/>
            <ac:picMk id="2" creationId="{D64BD14D-3DFC-4842-8380-66EEFC490C7B}"/>
          </ac:picMkLst>
        </pc:picChg>
        <pc:picChg chg="add mod ord topLvl">
          <ac:chgData name="ゲスト ユーザー" userId="2d6024e1b1adc209" providerId="Windows Live" clId="Web-{A998F0C2-41EC-414F-B4D5-F7A53EE4A9D3}" dt="2022-01-24T11:46:25.738" v="702"/>
          <ac:picMkLst>
            <pc:docMk/>
            <pc:sldMk cId="653156204" sldId="269"/>
            <ac:picMk id="4" creationId="{49D2FCFC-E210-4DEF-9C2E-A3C2C2E56B2D}"/>
          </ac:picMkLst>
        </pc:picChg>
        <pc:cxnChg chg="add mod">
          <ac:chgData name="ゲスト ユーザー" userId="2d6024e1b1adc209" providerId="Windows Live" clId="Web-{A998F0C2-41EC-414F-B4D5-F7A53EE4A9D3}" dt="2022-01-24T12:10:13.601" v="823" actId="14100"/>
          <ac:cxnSpMkLst>
            <pc:docMk/>
            <pc:sldMk cId="653156204" sldId="269"/>
            <ac:cxnSpMk id="18" creationId="{D0DE36F0-EBDB-4D8D-8524-B9AC0D5E4F6B}"/>
          </ac:cxnSpMkLst>
        </pc:cxnChg>
      </pc:sldChg>
      <pc:sldChg chg="add del">
        <pc:chgData name="ゲスト ユーザー" userId="2d6024e1b1adc209" providerId="Windows Live" clId="Web-{A998F0C2-41EC-414F-B4D5-F7A53EE4A9D3}" dt="2022-01-24T11:40:25.043" v="583"/>
        <pc:sldMkLst>
          <pc:docMk/>
          <pc:sldMk cId="147487039" sldId="272"/>
        </pc:sldMkLst>
      </pc:sldChg>
      <pc:sldChg chg="addSp delSp modSp">
        <pc:chgData name="ゲスト ユーザー" userId="2d6024e1b1adc209" providerId="Windows Live" clId="Web-{A998F0C2-41EC-414F-B4D5-F7A53EE4A9D3}" dt="2022-01-24T12:14:54.609" v="880" actId="1076"/>
        <pc:sldMkLst>
          <pc:docMk/>
          <pc:sldMk cId="2553669817" sldId="273"/>
        </pc:sldMkLst>
        <pc:spChg chg="mod">
          <ac:chgData name="ゲスト ユーザー" userId="2d6024e1b1adc209" providerId="Windows Live" clId="Web-{A998F0C2-41EC-414F-B4D5-F7A53EE4A9D3}" dt="2022-01-24T12:08:40.411" v="812" actId="14100"/>
          <ac:spMkLst>
            <pc:docMk/>
            <pc:sldMk cId="2553669817" sldId="273"/>
            <ac:spMk id="3" creationId="{AA322F07-5248-4094-A789-60B21447E5A4}"/>
          </ac:spMkLst>
        </pc:spChg>
        <pc:spChg chg="del">
          <ac:chgData name="ゲスト ユーザー" userId="2d6024e1b1adc209" providerId="Windows Live" clId="Web-{A998F0C2-41EC-414F-B4D5-F7A53EE4A9D3}" dt="2022-01-24T12:05:50.033" v="781"/>
          <ac:spMkLst>
            <pc:docMk/>
            <pc:sldMk cId="2553669817" sldId="273"/>
            <ac:spMk id="4" creationId="{4ADA8078-1EDA-4679-8599-9AA61A642DDD}"/>
          </ac:spMkLst>
        </pc:spChg>
        <pc:spChg chg="add mod">
          <ac:chgData name="ゲスト ユーザー" userId="2d6024e1b1adc209" providerId="Windows Live" clId="Web-{A998F0C2-41EC-414F-B4D5-F7A53EE4A9D3}" dt="2022-01-24T12:10:56.555" v="833" actId="20577"/>
          <ac:spMkLst>
            <pc:docMk/>
            <pc:sldMk cId="2553669817" sldId="273"/>
            <ac:spMk id="6" creationId="{489AE118-E1B9-4F14-ACC1-AEF7E8EE263B}"/>
          </ac:spMkLst>
        </pc:spChg>
        <pc:spChg chg="add mod">
          <ac:chgData name="ゲスト ユーザー" userId="2d6024e1b1adc209" providerId="Windows Live" clId="Web-{A998F0C2-41EC-414F-B4D5-F7A53EE4A9D3}" dt="2022-01-24T12:11:21.899" v="850" actId="20577"/>
          <ac:spMkLst>
            <pc:docMk/>
            <pc:sldMk cId="2553669817" sldId="273"/>
            <ac:spMk id="8" creationId="{21DE1CA3-FEB9-4114-9F37-3A2D399A1331}"/>
          </ac:spMkLst>
        </pc:spChg>
        <pc:spChg chg="add mod">
          <ac:chgData name="ゲスト ユーザー" userId="2d6024e1b1adc209" providerId="Windows Live" clId="Web-{A998F0C2-41EC-414F-B4D5-F7A53EE4A9D3}" dt="2022-01-24T12:14:25.452" v="875" actId="14100"/>
          <ac:spMkLst>
            <pc:docMk/>
            <pc:sldMk cId="2553669817" sldId="273"/>
            <ac:spMk id="9" creationId="{045AEA32-4C7D-4444-A663-536DE775251E}"/>
          </ac:spMkLst>
        </pc:spChg>
        <pc:spChg chg="add mod">
          <ac:chgData name="ゲスト ユーザー" userId="2d6024e1b1adc209" providerId="Windows Live" clId="Web-{A998F0C2-41EC-414F-B4D5-F7A53EE4A9D3}" dt="2022-01-24T12:14:22.155" v="874" actId="14100"/>
          <ac:spMkLst>
            <pc:docMk/>
            <pc:sldMk cId="2553669817" sldId="273"/>
            <ac:spMk id="10" creationId="{012F7F52-6D8C-45D0-A38F-59F29FA89DB6}"/>
          </ac:spMkLst>
        </pc:spChg>
        <pc:spChg chg="add mod">
          <ac:chgData name="ゲスト ユーザー" userId="2d6024e1b1adc209" providerId="Windows Live" clId="Web-{A998F0C2-41EC-414F-B4D5-F7A53EE4A9D3}" dt="2022-01-24T12:12:07.010" v="872" actId="20577"/>
          <ac:spMkLst>
            <pc:docMk/>
            <pc:sldMk cId="2553669817" sldId="273"/>
            <ac:spMk id="17" creationId="{A2193EA8-7FBE-4439-9C96-5D28C35856DA}"/>
          </ac:spMkLst>
        </pc:spChg>
        <pc:grpChg chg="add mod">
          <ac:chgData name="ゲスト ユーザー" userId="2d6024e1b1adc209" providerId="Windows Live" clId="Web-{A998F0C2-41EC-414F-B4D5-F7A53EE4A9D3}" dt="2022-01-24T12:14:54.609" v="880" actId="1076"/>
          <ac:grpSpMkLst>
            <pc:docMk/>
            <pc:sldMk cId="2553669817" sldId="273"/>
            <ac:grpSpMk id="18" creationId="{CF639E53-E44E-4D8F-84BB-A83DFE63A134}"/>
          </ac:grpSpMkLst>
        </pc:grpChg>
        <pc:picChg chg="add mod ord">
          <ac:chgData name="ゲスト ユーザー" userId="2d6024e1b1adc209" providerId="Windows Live" clId="Web-{A998F0C2-41EC-414F-B4D5-F7A53EE4A9D3}" dt="2022-01-24T12:08:20.317" v="807" actId="1076"/>
          <ac:picMkLst>
            <pc:docMk/>
            <pc:sldMk cId="2553669817" sldId="273"/>
            <ac:picMk id="2" creationId="{A48AE2B1-771C-41E4-8A23-E49206D6C8AA}"/>
          </ac:picMkLst>
        </pc:picChg>
        <pc:cxnChg chg="add mod">
          <ac:chgData name="ゲスト ユーザー" userId="2d6024e1b1adc209" providerId="Windows Live" clId="Web-{A998F0C2-41EC-414F-B4D5-F7A53EE4A9D3}" dt="2022-01-24T12:10:30.648" v="826" actId="1076"/>
          <ac:cxnSpMkLst>
            <pc:docMk/>
            <pc:sldMk cId="2553669817" sldId="273"/>
            <ac:cxnSpMk id="12" creationId="{005AE741-B621-418C-94D7-1809D37D4E20}"/>
          </ac:cxnSpMkLst>
        </pc:cxnChg>
      </pc:sldChg>
      <pc:sldChg chg="addSp delSp modSp add replId">
        <pc:chgData name="ゲスト ユーザー" userId="2d6024e1b1adc209" providerId="Windows Live" clId="Web-{A998F0C2-41EC-414F-B4D5-F7A53EE4A9D3}" dt="2022-01-24T11:29:13.168" v="487" actId="20577"/>
        <pc:sldMkLst>
          <pc:docMk/>
          <pc:sldMk cId="1428573087" sldId="275"/>
        </pc:sldMkLst>
        <pc:spChg chg="add mod">
          <ac:chgData name="ゲスト ユーザー" userId="2d6024e1b1adc209" providerId="Windows Live" clId="Web-{A998F0C2-41EC-414F-B4D5-F7A53EE4A9D3}" dt="2022-01-24T11:27:49.620" v="483" actId="1076"/>
          <ac:spMkLst>
            <pc:docMk/>
            <pc:sldMk cId="1428573087" sldId="275"/>
            <ac:spMk id="2" creationId="{D5028232-54C7-467C-9DFB-466C45B58945}"/>
          </ac:spMkLst>
        </pc:spChg>
        <pc:spChg chg="del">
          <ac:chgData name="ゲスト ユーザー" userId="2d6024e1b1adc209" providerId="Windows Live" clId="Web-{A998F0C2-41EC-414F-B4D5-F7A53EE4A9D3}" dt="2022-01-24T11:25:04.600" v="402"/>
          <ac:spMkLst>
            <pc:docMk/>
            <pc:sldMk cId="1428573087" sldId="275"/>
            <ac:spMk id="4" creationId="{177B9F89-6655-4769-8616-3F829D5F2D93}"/>
          </ac:spMkLst>
        </pc:spChg>
        <pc:spChg chg="del">
          <ac:chgData name="ゲスト ユーザー" userId="2d6024e1b1adc209" providerId="Windows Live" clId="Web-{A998F0C2-41EC-414F-B4D5-F7A53EE4A9D3}" dt="2022-01-24T11:25:05.788" v="403"/>
          <ac:spMkLst>
            <pc:docMk/>
            <pc:sldMk cId="1428573087" sldId="275"/>
            <ac:spMk id="10" creationId="{F537E3A7-C56E-4A73-8BFC-E3A533D94EC9}"/>
          </ac:spMkLst>
        </pc:spChg>
        <pc:spChg chg="add mod">
          <ac:chgData name="ゲスト ユーザー" userId="2d6024e1b1adc209" providerId="Windows Live" clId="Web-{A998F0C2-41EC-414F-B4D5-F7A53EE4A9D3}" dt="2022-01-24T11:29:13.168" v="487" actId="20577"/>
          <ac:spMkLst>
            <pc:docMk/>
            <pc:sldMk cId="1428573087" sldId="275"/>
            <ac:spMk id="14" creationId="{76910413-2E97-4CDF-962D-1497CDCB47B0}"/>
          </ac:spMkLst>
        </pc:spChg>
        <pc:grpChg chg="del">
          <ac:chgData name="ゲスト ユーザー" userId="2d6024e1b1adc209" providerId="Windows Live" clId="Web-{A998F0C2-41EC-414F-B4D5-F7A53EE4A9D3}" dt="2022-01-24T11:25:06.585" v="404"/>
          <ac:grpSpMkLst>
            <pc:docMk/>
            <pc:sldMk cId="1428573087" sldId="275"/>
            <ac:grpSpMk id="7" creationId="{14133C99-87AA-4BFA-8012-DD957D3B93A3}"/>
          </ac:grpSpMkLst>
        </pc:grpChg>
      </pc:sldChg>
      <pc:sldChg chg="delSp modSp add replId modTransition">
        <pc:chgData name="ゲスト ユーザー" userId="2d6024e1b1adc209" providerId="Windows Live" clId="Web-{A998F0C2-41EC-414F-B4D5-F7A53EE4A9D3}" dt="2022-01-24T12:00:01.884" v="776"/>
        <pc:sldMkLst>
          <pc:docMk/>
          <pc:sldMk cId="3677238731" sldId="276"/>
        </pc:sldMkLst>
        <pc:spChg chg="del">
          <ac:chgData name="ゲスト ユーザー" userId="2d6024e1b1adc209" providerId="Windows Live" clId="Web-{A998F0C2-41EC-414F-B4D5-F7A53EE4A9D3}" dt="2022-01-24T11:59:59.978" v="775"/>
          <ac:spMkLst>
            <pc:docMk/>
            <pc:sldMk cId="3677238731" sldId="276"/>
            <ac:spMk id="6" creationId="{F272D2EF-113C-4530-BD40-E389A0851F29}"/>
          </ac:spMkLst>
        </pc:spChg>
        <pc:spChg chg="mod">
          <ac:chgData name="ゲスト ユーザー" userId="2d6024e1b1adc209" providerId="Windows Live" clId="Web-{A998F0C2-41EC-414F-B4D5-F7A53EE4A9D3}" dt="2022-01-24T11:59:41.884" v="773" actId="20577"/>
          <ac:spMkLst>
            <pc:docMk/>
            <pc:sldMk cId="3677238731" sldId="276"/>
            <ac:spMk id="7" creationId="{C5DEDEEF-9728-49E6-A0CA-C5D90493ECA6}"/>
          </ac:spMkLst>
        </pc:spChg>
        <pc:spChg chg="del">
          <ac:chgData name="ゲスト ユーザー" userId="2d6024e1b1adc209" providerId="Windows Live" clId="Web-{A998F0C2-41EC-414F-B4D5-F7A53EE4A9D3}" dt="2022-01-24T11:59:57.853" v="774"/>
          <ac:spMkLst>
            <pc:docMk/>
            <pc:sldMk cId="3677238731" sldId="276"/>
            <ac:spMk id="17" creationId="{8BCE78E2-30FE-4E17-9B9C-56EE1C4B15D8}"/>
          </ac:spMkLst>
        </pc:spChg>
        <pc:cxnChg chg="del">
          <ac:chgData name="ゲスト ユーザー" userId="2d6024e1b1adc209" providerId="Windows Live" clId="Web-{A998F0C2-41EC-414F-B4D5-F7A53EE4A9D3}" dt="2022-01-24T12:00:01.884" v="776"/>
          <ac:cxnSpMkLst>
            <pc:docMk/>
            <pc:sldMk cId="3677238731" sldId="276"/>
            <ac:cxnSpMk id="18" creationId="{D0DE36F0-EBDB-4D8D-8524-B9AC0D5E4F6B}"/>
          </ac:cxnSpMkLst>
        </pc:cxnChg>
      </pc:sldChg>
      <pc:sldChg chg="add del replId">
        <pc:chgData name="ゲスト ユーザー" userId="2d6024e1b1adc209" providerId="Windows Live" clId="Web-{A998F0C2-41EC-414F-B4D5-F7A53EE4A9D3}" dt="2022-01-24T12:07:11.800" v="801"/>
        <pc:sldMkLst>
          <pc:docMk/>
          <pc:sldMk cId="1304529805" sldId="277"/>
        </pc:sldMkLst>
      </pc:sldChg>
      <pc:sldChg chg="addSp delSp modSp add replId">
        <pc:chgData name="ゲスト ユーザー" userId="2d6024e1b1adc209" providerId="Windows Live" clId="Web-{A998F0C2-41EC-414F-B4D5-F7A53EE4A9D3}" dt="2022-01-24T12:20:46.929" v="940" actId="20577"/>
        <pc:sldMkLst>
          <pc:docMk/>
          <pc:sldMk cId="1851624664" sldId="277"/>
        </pc:sldMkLst>
        <pc:spChg chg="del">
          <ac:chgData name="ゲスト ユーザー" userId="2d6024e1b1adc209" providerId="Windows Live" clId="Web-{A998F0C2-41EC-414F-B4D5-F7A53EE4A9D3}" dt="2022-01-24T12:19:20.083" v="893"/>
          <ac:spMkLst>
            <pc:docMk/>
            <pc:sldMk cId="1851624664" sldId="277"/>
            <ac:spMk id="2" creationId="{F50C8A3F-DBBD-43BA-A998-90D4FB818BD2}"/>
          </ac:spMkLst>
        </pc:spChg>
        <pc:spChg chg="mod">
          <ac:chgData name="ゲスト ユーザー" userId="2d6024e1b1adc209" providerId="Windows Live" clId="Web-{A998F0C2-41EC-414F-B4D5-F7A53EE4A9D3}" dt="2022-01-24T12:19:35.209" v="902" actId="1076"/>
          <ac:spMkLst>
            <pc:docMk/>
            <pc:sldMk cId="1851624664" sldId="277"/>
            <ac:spMk id="4" creationId="{177B9F89-6655-4769-8616-3F829D5F2D93}"/>
          </ac:spMkLst>
        </pc:spChg>
        <pc:spChg chg="add mod">
          <ac:chgData name="ゲスト ユーザー" userId="2d6024e1b1adc209" providerId="Windows Live" clId="Web-{A998F0C2-41EC-414F-B4D5-F7A53EE4A9D3}" dt="2022-01-24T12:20:46.929" v="940" actId="20577"/>
          <ac:spMkLst>
            <pc:docMk/>
            <pc:sldMk cId="1851624664" sldId="277"/>
            <ac:spMk id="6" creationId="{F22FCB55-7F97-4603-A25D-F63AE1FB759C}"/>
          </ac:spMkLst>
        </pc:spChg>
        <pc:spChg chg="del">
          <ac:chgData name="ゲスト ユーザー" userId="2d6024e1b1adc209" providerId="Windows Live" clId="Web-{A998F0C2-41EC-414F-B4D5-F7A53EE4A9D3}" dt="2022-01-24T12:19:10.005" v="883"/>
          <ac:spMkLst>
            <pc:docMk/>
            <pc:sldMk cId="1851624664" sldId="277"/>
            <ac:spMk id="10" creationId="{E35A03C0-EE11-4B00-8F6B-36ED9CBE18D7}"/>
          </ac:spMkLst>
        </pc:spChg>
        <pc:spChg chg="del">
          <ac:chgData name="ゲスト ユーザー" userId="2d6024e1b1adc209" providerId="Windows Live" clId="Web-{A998F0C2-41EC-414F-B4D5-F7A53EE4A9D3}" dt="2022-01-24T12:19:11.349" v="884"/>
          <ac:spMkLst>
            <pc:docMk/>
            <pc:sldMk cId="1851624664" sldId="277"/>
            <ac:spMk id="11" creationId="{4877F5E5-82FC-4CA5-8DE0-DA3634884F69}"/>
          </ac:spMkLst>
        </pc:spChg>
        <pc:spChg chg="del">
          <ac:chgData name="ゲスト ユーザー" userId="2d6024e1b1adc209" providerId="Windows Live" clId="Web-{A998F0C2-41EC-414F-B4D5-F7A53EE4A9D3}" dt="2022-01-24T12:19:18.615" v="892"/>
          <ac:spMkLst>
            <pc:docMk/>
            <pc:sldMk cId="1851624664" sldId="277"/>
            <ac:spMk id="12" creationId="{C559A3C9-34E7-46ED-A544-A29A39735738}"/>
          </ac:spMkLst>
        </pc:spChg>
        <pc:spChg chg="del mod">
          <ac:chgData name="ゲスト ユーザー" userId="2d6024e1b1adc209" providerId="Windows Live" clId="Web-{A998F0C2-41EC-414F-B4D5-F7A53EE4A9D3}" dt="2022-01-24T12:19:16.130" v="890"/>
          <ac:spMkLst>
            <pc:docMk/>
            <pc:sldMk cId="1851624664" sldId="277"/>
            <ac:spMk id="18" creationId="{01C5CC58-4535-4953-BB24-061B33216806}"/>
          </ac:spMkLst>
        </pc:spChg>
        <pc:picChg chg="del">
          <ac:chgData name="ゲスト ユーザー" userId="2d6024e1b1adc209" providerId="Windows Live" clId="Web-{A998F0C2-41EC-414F-B4D5-F7A53EE4A9D3}" dt="2022-01-24T12:19:08.708" v="882"/>
          <ac:picMkLst>
            <pc:docMk/>
            <pc:sldMk cId="1851624664" sldId="277"/>
            <ac:picMk id="5" creationId="{F3A84A98-2240-47A4-BD7E-4201B7B0B7B5}"/>
          </ac:picMkLst>
        </pc:picChg>
        <pc:picChg chg="del">
          <ac:chgData name="ゲスト ユーザー" userId="2d6024e1b1adc209" providerId="Windows Live" clId="Web-{A998F0C2-41EC-414F-B4D5-F7A53EE4A9D3}" dt="2022-01-24T12:19:17.052" v="891"/>
          <ac:picMkLst>
            <pc:docMk/>
            <pc:sldMk cId="1851624664" sldId="277"/>
            <ac:picMk id="14" creationId="{03BD18AA-A35B-4AC2-AA14-D6A1FADA5266}"/>
          </ac:picMkLst>
        </pc:picChg>
        <pc:picChg chg="del mod">
          <ac:chgData name="ゲスト ユーザー" userId="2d6024e1b1adc209" providerId="Windows Live" clId="Web-{A998F0C2-41EC-414F-B4D5-F7A53EE4A9D3}" dt="2022-01-24T12:19:14.083" v="888"/>
          <ac:picMkLst>
            <pc:docMk/>
            <pc:sldMk cId="1851624664" sldId="277"/>
            <ac:picMk id="15" creationId="{88122298-A9E6-4BDA-82B5-2D3B7EA859A6}"/>
          </ac:picMkLst>
        </pc:picChg>
        <pc:picChg chg="del">
          <ac:chgData name="ゲスト ユーザー" userId="2d6024e1b1adc209" providerId="Windows Live" clId="Web-{A998F0C2-41EC-414F-B4D5-F7A53EE4A9D3}" dt="2022-01-24T12:19:13.224" v="886"/>
          <ac:picMkLst>
            <pc:docMk/>
            <pc:sldMk cId="1851624664" sldId="277"/>
            <ac:picMk id="16" creationId="{441B9CED-6BCD-426F-B6E1-962457330769}"/>
          </ac:picMkLst>
        </pc:picChg>
        <pc:picChg chg="del">
          <ac:chgData name="ゲスト ユーザー" userId="2d6024e1b1adc209" providerId="Windows Live" clId="Web-{A998F0C2-41EC-414F-B4D5-F7A53EE4A9D3}" dt="2022-01-24T12:19:11.865" v="885"/>
          <ac:picMkLst>
            <pc:docMk/>
            <pc:sldMk cId="1851624664" sldId="277"/>
            <ac:picMk id="19" creationId="{2E28D21B-1CE0-4A96-ACB6-204726644B4F}"/>
          </ac:picMkLst>
        </pc:picChg>
      </pc:sldChg>
      <pc:sldChg chg="addSp delSp modSp add ord replId">
        <pc:chgData name="ゲスト ユーザー" userId="2d6024e1b1adc209" providerId="Windows Live" clId="Web-{A998F0C2-41EC-414F-B4D5-F7A53EE4A9D3}" dt="2022-01-24T12:47:37.950" v="1296"/>
        <pc:sldMkLst>
          <pc:docMk/>
          <pc:sldMk cId="1978568901" sldId="278"/>
        </pc:sldMkLst>
        <pc:spChg chg="del">
          <ac:chgData name="ゲスト ユーザー" userId="2d6024e1b1adc209" providerId="Windows Live" clId="Web-{A998F0C2-41EC-414F-B4D5-F7A53EE4A9D3}" dt="2022-01-24T12:21:49.149" v="947"/>
          <ac:spMkLst>
            <pc:docMk/>
            <pc:sldMk cId="1978568901" sldId="278"/>
            <ac:spMk id="2" creationId="{D9EB84C5-C118-4C8F-BD31-CBF79F9AF3E9}"/>
          </ac:spMkLst>
        </pc:spChg>
        <pc:spChg chg="mod">
          <ac:chgData name="ゲスト ユーザー" userId="2d6024e1b1adc209" providerId="Windows Live" clId="Web-{A998F0C2-41EC-414F-B4D5-F7A53EE4A9D3}" dt="2022-01-24T12:21:45.915" v="946" actId="20577"/>
          <ac:spMkLst>
            <pc:docMk/>
            <pc:sldMk cId="1978568901" sldId="278"/>
            <ac:spMk id="4" creationId="{177B9F89-6655-4769-8616-3F829D5F2D93}"/>
          </ac:spMkLst>
        </pc:spChg>
        <pc:spChg chg="del">
          <ac:chgData name="ゲスト ユーザー" userId="2d6024e1b1adc209" providerId="Windows Live" clId="Web-{A998F0C2-41EC-414F-B4D5-F7A53EE4A9D3}" dt="2022-01-24T12:21:50.587" v="948"/>
          <ac:spMkLst>
            <pc:docMk/>
            <pc:sldMk cId="1978568901" sldId="278"/>
            <ac:spMk id="5" creationId="{1FE423D2-9ED9-4836-834B-EDD6C65D142F}"/>
          </ac:spMkLst>
        </pc:spChg>
        <pc:spChg chg="del">
          <ac:chgData name="ゲスト ユーザー" userId="2d6024e1b1adc209" providerId="Windows Live" clId="Web-{A998F0C2-41EC-414F-B4D5-F7A53EE4A9D3}" dt="2022-01-24T12:21:51.634" v="949"/>
          <ac:spMkLst>
            <pc:docMk/>
            <pc:sldMk cId="1978568901" sldId="278"/>
            <ac:spMk id="6" creationId="{341DEB95-54F3-4AAC-8B9D-8F7A89563CD3}"/>
          </ac:spMkLst>
        </pc:spChg>
        <pc:spChg chg="del">
          <ac:chgData name="ゲスト ユーザー" userId="2d6024e1b1adc209" providerId="Windows Live" clId="Web-{A998F0C2-41EC-414F-B4D5-F7A53EE4A9D3}" dt="2022-01-24T12:21:53.134" v="950"/>
          <ac:spMkLst>
            <pc:docMk/>
            <pc:sldMk cId="1978568901" sldId="278"/>
            <ac:spMk id="14" creationId="{288D6454-D142-4B13-B82F-19305F62A223}"/>
          </ac:spMkLst>
        </pc:spChg>
        <pc:spChg chg="del">
          <ac:chgData name="ゲスト ユーザー" userId="2d6024e1b1adc209" providerId="Windows Live" clId="Web-{A998F0C2-41EC-414F-B4D5-F7A53EE4A9D3}" dt="2022-01-24T12:21:54.274" v="951"/>
          <ac:spMkLst>
            <pc:docMk/>
            <pc:sldMk cId="1978568901" sldId="278"/>
            <ac:spMk id="15" creationId="{0BEB0E9D-FA6C-453C-B3D8-C553E224957B}"/>
          </ac:spMkLst>
        </pc:spChg>
        <pc:spChg chg="del">
          <ac:chgData name="ゲスト ユーザー" userId="2d6024e1b1adc209" providerId="Windows Live" clId="Web-{A998F0C2-41EC-414F-B4D5-F7A53EE4A9D3}" dt="2022-01-24T12:21:55.493" v="952"/>
          <ac:spMkLst>
            <pc:docMk/>
            <pc:sldMk cId="1978568901" sldId="278"/>
            <ac:spMk id="16" creationId="{633D1544-C28F-4F16-BA36-FF26737589AB}"/>
          </ac:spMkLst>
        </pc:spChg>
        <pc:spChg chg="del mod">
          <ac:chgData name="ゲスト ユーザー" userId="2d6024e1b1adc209" providerId="Windows Live" clId="Web-{A998F0C2-41EC-414F-B4D5-F7A53EE4A9D3}" dt="2022-01-24T12:21:56.634" v="954"/>
          <ac:spMkLst>
            <pc:docMk/>
            <pc:sldMk cId="1978568901" sldId="278"/>
            <ac:spMk id="17" creationId="{4CA87887-407D-4BED-99B2-0771A1C3C073}"/>
          </ac:spMkLst>
        </pc:spChg>
        <pc:graphicFrameChg chg="add del mod modGraphic">
          <ac:chgData name="ゲスト ユーザー" userId="2d6024e1b1adc209" providerId="Windows Live" clId="Web-{A998F0C2-41EC-414F-B4D5-F7A53EE4A9D3}" dt="2022-01-24T12:23:24.105" v="971"/>
          <ac:graphicFrameMkLst>
            <pc:docMk/>
            <pc:sldMk cId="1978568901" sldId="278"/>
            <ac:graphicFrameMk id="7" creationId="{3B388588-8A2A-4CF8-B70C-9A1CA5B28E40}"/>
          </ac:graphicFrameMkLst>
        </pc:graphicFrameChg>
        <pc:graphicFrameChg chg="add del mod">
          <ac:chgData name="ゲスト ユーザー" userId="2d6024e1b1adc209" providerId="Windows Live" clId="Web-{A998F0C2-41EC-414F-B4D5-F7A53EE4A9D3}" dt="2022-01-24T12:29:50.395" v="973"/>
          <ac:graphicFrameMkLst>
            <pc:docMk/>
            <pc:sldMk cId="1978568901" sldId="278"/>
            <ac:graphicFrameMk id="11" creationId="{2EE91C1B-3D37-45D1-AFE5-D16C3185D9F7}"/>
          </ac:graphicFrameMkLst>
        </pc:graphicFrameChg>
        <pc:graphicFrameChg chg="add mod modGraphic">
          <ac:chgData name="ゲスト ユーザー" userId="2d6024e1b1adc209" providerId="Windows Live" clId="Web-{A998F0C2-41EC-414F-B4D5-F7A53EE4A9D3}" dt="2022-01-24T12:43:08.475" v="1244"/>
          <ac:graphicFrameMkLst>
            <pc:docMk/>
            <pc:sldMk cId="1978568901" sldId="278"/>
            <ac:graphicFrameMk id="13" creationId="{2043588E-C36E-43AA-979C-17E10C65F41D}"/>
          </ac:graphicFrameMkLst>
        </pc:graphicFrameChg>
        <pc:graphicFrameChg chg="add mod modGraphic">
          <ac:chgData name="ゲスト ユーザー" userId="2d6024e1b1adc209" providerId="Windows Live" clId="Web-{A998F0C2-41EC-414F-B4D5-F7A53EE4A9D3}" dt="2022-01-24T12:47:17.090" v="1293" actId="1076"/>
          <ac:graphicFrameMkLst>
            <pc:docMk/>
            <pc:sldMk cId="1978568901" sldId="278"/>
            <ac:graphicFrameMk id="19" creationId="{B620E17B-175B-4658-9E5A-E171C9975CAF}"/>
          </ac:graphicFrameMkLst>
        </pc:graphicFrameChg>
        <pc:graphicFrameChg chg="add del mod modGraphic">
          <ac:chgData name="ゲスト ユーザー" userId="2d6024e1b1adc209" providerId="Windows Live" clId="Web-{A998F0C2-41EC-414F-B4D5-F7A53EE4A9D3}" dt="2022-01-24T12:45:16.244" v="1265"/>
          <ac:graphicFrameMkLst>
            <pc:docMk/>
            <pc:sldMk cId="1978568901" sldId="278"/>
            <ac:graphicFrameMk id="21" creationId="{37B25CBC-5B19-4525-BAB2-22514605085F}"/>
          </ac:graphicFrameMkLst>
        </pc:graphicFrameChg>
        <pc:graphicFrameChg chg="add mod modGraphic">
          <ac:chgData name="ゲスト ユーザー" userId="2d6024e1b1adc209" providerId="Windows Live" clId="Web-{A998F0C2-41EC-414F-B4D5-F7A53EE4A9D3}" dt="2022-01-24T12:47:37.950" v="1296"/>
          <ac:graphicFrameMkLst>
            <pc:docMk/>
            <pc:sldMk cId="1978568901" sldId="278"/>
            <ac:graphicFrameMk id="23" creationId="{190D4041-19E9-409A-A50F-E6A7EA8F0537}"/>
          </ac:graphicFrameMkLst>
        </pc:graphicFrameChg>
      </pc:sldChg>
    </pc:docChg>
  </pc:docChgLst>
  <pc:docChgLst>
    <pc:chgData name="ゲスト ユーザー" userId="2d6024e1b1adc209" providerId="Windows Live" clId="Web-{81CE991D-E1B2-4DD2-8241-A5961745AC85}"/>
    <pc:docChg chg="addSld delSld modSld">
      <pc:chgData name="ゲスト ユーザー" userId="2d6024e1b1adc209" providerId="Windows Live" clId="Web-{81CE991D-E1B2-4DD2-8241-A5961745AC85}" dt="2022-01-25T12:58:49.354" v="1395" actId="1076"/>
      <pc:docMkLst>
        <pc:docMk/>
      </pc:docMkLst>
      <pc:sldChg chg="addSp delSp modSp">
        <pc:chgData name="ゲスト ユーザー" userId="2d6024e1b1adc209" providerId="Windows Live" clId="Web-{81CE991D-E1B2-4DD2-8241-A5961745AC85}" dt="2022-01-25T12:43:52.208" v="1335" actId="20577"/>
        <pc:sldMkLst>
          <pc:docMk/>
          <pc:sldMk cId="653156204" sldId="269"/>
        </pc:sldMkLst>
        <pc:spChg chg="mod">
          <ac:chgData name="ゲスト ユーザー" userId="2d6024e1b1adc209" providerId="Windows Live" clId="Web-{81CE991D-E1B2-4DD2-8241-A5961745AC85}" dt="2022-01-25T12:43:52.208" v="1335" actId="20577"/>
          <ac:spMkLst>
            <pc:docMk/>
            <pc:sldMk cId="653156204" sldId="269"/>
            <ac:spMk id="10" creationId="{C5B53FD3-4D33-46EC-AECE-ADCA41840E70}"/>
          </ac:spMkLst>
        </pc:spChg>
        <pc:picChg chg="del mod">
          <ac:chgData name="ゲスト ユーザー" userId="2d6024e1b1adc209" providerId="Windows Live" clId="Web-{81CE991D-E1B2-4DD2-8241-A5961745AC85}" dt="2022-01-25T12:43:18.842" v="1325"/>
          <ac:picMkLst>
            <pc:docMk/>
            <pc:sldMk cId="653156204" sldId="269"/>
            <ac:picMk id="15" creationId="{E755F8FC-E7DD-449D-9440-82BA42DB030A}"/>
          </ac:picMkLst>
        </pc:picChg>
        <pc:picChg chg="add del mod modCrop">
          <ac:chgData name="ゲスト ユーザー" userId="2d6024e1b1adc209" providerId="Windows Live" clId="Web-{81CE991D-E1B2-4DD2-8241-A5961745AC85}" dt="2022-01-25T12:01:44.138" v="381"/>
          <ac:picMkLst>
            <pc:docMk/>
            <pc:sldMk cId="653156204" sldId="269"/>
            <ac:picMk id="19" creationId="{711165BB-ED1F-473E-8834-CE7B195A6129}"/>
          </ac:picMkLst>
        </pc:picChg>
      </pc:sldChg>
      <pc:sldChg chg="addSp delSp modSp">
        <pc:chgData name="ゲスト ユーザー" userId="2d6024e1b1adc209" providerId="Windows Live" clId="Web-{81CE991D-E1B2-4DD2-8241-A5961745AC85}" dt="2022-01-25T12:58:49.354" v="1395" actId="1076"/>
        <pc:sldMkLst>
          <pc:docMk/>
          <pc:sldMk cId="2553669817" sldId="273"/>
        </pc:sldMkLst>
        <pc:spChg chg="add mod">
          <ac:chgData name="ゲスト ユーザー" userId="2d6024e1b1adc209" providerId="Windows Live" clId="Web-{81CE991D-E1B2-4DD2-8241-A5961745AC85}" dt="2022-01-25T12:58:49.354" v="1395" actId="1076"/>
          <ac:spMkLst>
            <pc:docMk/>
            <pc:sldMk cId="2553669817" sldId="273"/>
            <ac:spMk id="2" creationId="{18D03051-3B54-4F07-BAD6-192CA8324772}"/>
          </ac:spMkLst>
        </pc:spChg>
        <pc:spChg chg="add del mod">
          <ac:chgData name="ゲスト ユーザー" userId="2d6024e1b1adc209" providerId="Windows Live" clId="Web-{81CE991D-E1B2-4DD2-8241-A5961745AC85}" dt="2022-01-25T12:53:47.578" v="1349"/>
          <ac:spMkLst>
            <pc:docMk/>
            <pc:sldMk cId="2553669817" sldId="273"/>
            <ac:spMk id="11" creationId="{21EE1F02-9222-4FB5-B82B-826A035C30DD}"/>
          </ac:spMkLst>
        </pc:spChg>
      </pc:sldChg>
      <pc:sldChg chg="del">
        <pc:chgData name="ゲスト ユーザー" userId="2d6024e1b1adc209" providerId="Windows Live" clId="Web-{81CE991D-E1B2-4DD2-8241-A5961745AC85}" dt="2022-01-25T12:47:21.977" v="1336"/>
        <pc:sldMkLst>
          <pc:docMk/>
          <pc:sldMk cId="3597801618" sldId="279"/>
        </pc:sldMkLst>
      </pc:sldChg>
      <pc:sldChg chg="modSp">
        <pc:chgData name="ゲスト ユーザー" userId="2d6024e1b1adc209" providerId="Windows Live" clId="Web-{81CE991D-E1B2-4DD2-8241-A5961745AC85}" dt="2022-01-25T12:21:19.394" v="943" actId="20577"/>
        <pc:sldMkLst>
          <pc:docMk/>
          <pc:sldMk cId="2145256101" sldId="285"/>
        </pc:sldMkLst>
        <pc:spChg chg="mod">
          <ac:chgData name="ゲスト ユーザー" userId="2d6024e1b1adc209" providerId="Windows Live" clId="Web-{81CE991D-E1B2-4DD2-8241-A5961745AC85}" dt="2022-01-25T12:21:19.394" v="943" actId="20577"/>
          <ac:spMkLst>
            <pc:docMk/>
            <pc:sldMk cId="2145256101" sldId="285"/>
            <ac:spMk id="10" creationId="{70AB2E7A-8FB0-4638-8833-C850581205FC}"/>
          </ac:spMkLst>
        </pc:spChg>
      </pc:sldChg>
      <pc:sldChg chg="addSp delSp modSp add replId">
        <pc:chgData name="ゲスト ユーザー" userId="2d6024e1b1adc209" providerId="Windows Live" clId="Web-{81CE991D-E1B2-4DD2-8241-A5961745AC85}" dt="2022-01-25T12:29:10.293" v="954" actId="1076"/>
        <pc:sldMkLst>
          <pc:docMk/>
          <pc:sldMk cId="1532043515" sldId="286"/>
        </pc:sldMkLst>
        <pc:spChg chg="del">
          <ac:chgData name="ゲスト ユーザー" userId="2d6024e1b1adc209" providerId="Windows Live" clId="Web-{81CE991D-E1B2-4DD2-8241-A5961745AC85}" dt="2022-01-25T11:51:08.064" v="209"/>
          <ac:spMkLst>
            <pc:docMk/>
            <pc:sldMk cId="1532043515" sldId="286"/>
            <ac:spMk id="10" creationId="{70AB2E7A-8FB0-4638-8833-C850581205FC}"/>
          </ac:spMkLst>
        </pc:spChg>
        <pc:spChg chg="del">
          <ac:chgData name="ゲスト ユーザー" userId="2d6024e1b1adc209" providerId="Windows Live" clId="Web-{81CE991D-E1B2-4DD2-8241-A5961745AC85}" dt="2022-01-25T11:50:29.235" v="83"/>
          <ac:spMkLst>
            <pc:docMk/>
            <pc:sldMk cId="1532043515" sldId="286"/>
            <ac:spMk id="11" creationId="{40CB8F4B-C30E-4FE8-B7BA-51D9B81EF5E8}"/>
          </ac:spMkLst>
        </pc:spChg>
        <pc:spChg chg="del">
          <ac:chgData name="ゲスト ユーザー" userId="2d6024e1b1adc209" providerId="Windows Live" clId="Web-{81CE991D-E1B2-4DD2-8241-A5961745AC85}" dt="2022-01-25T11:48:38.765" v="18"/>
          <ac:spMkLst>
            <pc:docMk/>
            <pc:sldMk cId="1532043515" sldId="286"/>
            <ac:spMk id="18" creationId="{CEB92150-93E1-4B1A-92B1-769E1135ED08}"/>
          </ac:spMkLst>
        </pc:spChg>
        <pc:spChg chg="del">
          <ac:chgData name="ゲスト ユーザー" userId="2d6024e1b1adc209" providerId="Windows Live" clId="Web-{81CE991D-E1B2-4DD2-8241-A5961745AC85}" dt="2022-01-25T11:50:28.142" v="82"/>
          <ac:spMkLst>
            <pc:docMk/>
            <pc:sldMk cId="1532043515" sldId="286"/>
            <ac:spMk id="21" creationId="{C343BACC-9850-4892-AA16-ADABE15A377B}"/>
          </ac:spMkLst>
        </pc:spChg>
        <pc:spChg chg="del">
          <ac:chgData name="ゲスト ユーザー" userId="2d6024e1b1adc209" providerId="Windows Live" clId="Web-{81CE991D-E1B2-4DD2-8241-A5961745AC85}" dt="2022-01-25T11:50:27.048" v="81"/>
          <ac:spMkLst>
            <pc:docMk/>
            <pc:sldMk cId="1532043515" sldId="286"/>
            <ac:spMk id="22" creationId="{58EA96A1-575F-4121-A310-2B74E0AF85D0}"/>
          </ac:spMkLst>
        </pc:spChg>
        <pc:spChg chg="add mod">
          <ac:chgData name="ゲスト ユーザー" userId="2d6024e1b1adc209" providerId="Windows Live" clId="Web-{81CE991D-E1B2-4DD2-8241-A5961745AC85}" dt="2022-01-25T12:03:21.702" v="423" actId="1076"/>
          <ac:spMkLst>
            <pc:docMk/>
            <pc:sldMk cId="1532043515" sldId="286"/>
            <ac:spMk id="23" creationId="{A27E0EAB-04F3-416A-AFB4-1E5258A15603}"/>
          </ac:spMkLst>
        </pc:spChg>
        <pc:spChg chg="del">
          <ac:chgData name="ゲスト ユーザー" userId="2d6024e1b1adc209" providerId="Windows Live" clId="Web-{81CE991D-E1B2-4DD2-8241-A5961745AC85}" dt="2022-01-25T11:48:40.577" v="20"/>
          <ac:spMkLst>
            <pc:docMk/>
            <pc:sldMk cId="1532043515" sldId="286"/>
            <ac:spMk id="28" creationId="{6E4E199F-29B4-4C81-851A-1ABC71CF6249}"/>
          </ac:spMkLst>
        </pc:spChg>
        <pc:spChg chg="del mod">
          <ac:chgData name="ゲスト ユーザー" userId="2d6024e1b1adc209" providerId="Windows Live" clId="Web-{81CE991D-E1B2-4DD2-8241-A5961745AC85}" dt="2022-01-25T11:48:31.733" v="9"/>
          <ac:spMkLst>
            <pc:docMk/>
            <pc:sldMk cId="1532043515" sldId="286"/>
            <ac:spMk id="30" creationId="{22021198-9757-4CA0-AFEF-303EA0C6CFAB}"/>
          </ac:spMkLst>
        </pc:spChg>
        <pc:spChg chg="del">
          <ac:chgData name="ゲスト ユーザー" userId="2d6024e1b1adc209" providerId="Windows Live" clId="Web-{81CE991D-E1B2-4DD2-8241-A5961745AC85}" dt="2022-01-25T11:48:32.561" v="10"/>
          <ac:spMkLst>
            <pc:docMk/>
            <pc:sldMk cId="1532043515" sldId="286"/>
            <ac:spMk id="31" creationId="{074781CA-FD42-4F11-ACD1-B937387829BF}"/>
          </ac:spMkLst>
        </pc:spChg>
        <pc:spChg chg="del">
          <ac:chgData name="ゲスト ユーザー" userId="2d6024e1b1adc209" providerId="Windows Live" clId="Web-{81CE991D-E1B2-4DD2-8241-A5961745AC85}" dt="2022-01-25T11:48:29.718" v="7"/>
          <ac:spMkLst>
            <pc:docMk/>
            <pc:sldMk cId="1532043515" sldId="286"/>
            <ac:spMk id="33" creationId="{C4654252-A0EC-4C78-B443-E2F47D547AA5}"/>
          </ac:spMkLst>
        </pc:spChg>
        <pc:spChg chg="del">
          <ac:chgData name="ゲスト ユーザー" userId="2d6024e1b1adc209" providerId="Windows Live" clId="Web-{81CE991D-E1B2-4DD2-8241-A5961745AC85}" dt="2022-01-25T11:48:34.218" v="13"/>
          <ac:spMkLst>
            <pc:docMk/>
            <pc:sldMk cId="1532043515" sldId="286"/>
            <ac:spMk id="34" creationId="{127E8246-4830-44FC-856F-88CD86D7ABD2}"/>
          </ac:spMkLst>
        </pc:spChg>
        <pc:spChg chg="del mod">
          <ac:chgData name="ゲスト ユーザー" userId="2d6024e1b1adc209" providerId="Windows Live" clId="Web-{81CE991D-E1B2-4DD2-8241-A5961745AC85}" dt="2022-01-25T11:48:36.687" v="16"/>
          <ac:spMkLst>
            <pc:docMk/>
            <pc:sldMk cId="1532043515" sldId="286"/>
            <ac:spMk id="36" creationId="{E7AB0FAF-ABBF-40CA-A72C-9BFD56ADDEF9}"/>
          </ac:spMkLst>
        </pc:spChg>
        <pc:spChg chg="add del mod">
          <ac:chgData name="ゲスト ユーザー" userId="2d6024e1b1adc209" providerId="Windows Live" clId="Web-{81CE991D-E1B2-4DD2-8241-A5961745AC85}" dt="2022-01-25T12:05:50.033" v="475"/>
          <ac:spMkLst>
            <pc:docMk/>
            <pc:sldMk cId="1532043515" sldId="286"/>
            <ac:spMk id="44" creationId="{480E68B8-0579-440E-9A03-21AB9096F85B}"/>
          </ac:spMkLst>
        </pc:spChg>
        <pc:graphicFrameChg chg="add mod modGraphic">
          <ac:chgData name="ゲスト ユーザー" userId="2d6024e1b1adc209" providerId="Windows Live" clId="Web-{81CE991D-E1B2-4DD2-8241-A5961745AC85}" dt="2022-01-25T12:19:40.346" v="937"/>
          <ac:graphicFrameMkLst>
            <pc:docMk/>
            <pc:sldMk cId="1532043515" sldId="286"/>
            <ac:graphicFrameMk id="5" creationId="{A479246E-086F-4A51-B6DC-B92C85E97988}"/>
          </ac:graphicFrameMkLst>
        </pc:graphicFrameChg>
        <pc:graphicFrameChg chg="del mod modGraphic">
          <ac:chgData name="ゲスト ユーザー" userId="2d6024e1b1adc209" providerId="Windows Live" clId="Web-{81CE991D-E1B2-4DD2-8241-A5961745AC85}" dt="2022-01-25T11:50:08.922" v="74"/>
          <ac:graphicFrameMkLst>
            <pc:docMk/>
            <pc:sldMk cId="1532043515" sldId="286"/>
            <ac:graphicFrameMk id="6" creationId="{610CAF8D-9DE4-41E2-80DF-859FB872BE47}"/>
          </ac:graphicFrameMkLst>
        </pc:graphicFrameChg>
        <pc:picChg chg="del">
          <ac:chgData name="ゲスト ユーザー" userId="2d6024e1b1adc209" providerId="Windows Live" clId="Web-{81CE991D-E1B2-4DD2-8241-A5961745AC85}" dt="2022-01-25T11:48:26.186" v="2"/>
          <ac:picMkLst>
            <pc:docMk/>
            <pc:sldMk cId="1532043515" sldId="286"/>
            <ac:picMk id="7" creationId="{EB5B8B15-5247-44B9-AF25-B3396F1A3A7E}"/>
          </ac:picMkLst>
        </pc:picChg>
        <pc:picChg chg="add mod modCrop">
          <ac:chgData name="ゲスト ユーザー" userId="2d6024e1b1adc209" providerId="Windows Live" clId="Web-{81CE991D-E1B2-4DD2-8241-A5961745AC85}" dt="2022-01-25T12:09:38.788" v="603" actId="1076"/>
          <ac:picMkLst>
            <pc:docMk/>
            <pc:sldMk cId="1532043515" sldId="286"/>
            <ac:picMk id="13" creationId="{3CB8CB68-C6B9-49B5-96A5-79C482F433F3}"/>
          </ac:picMkLst>
        </pc:picChg>
        <pc:picChg chg="add mod modCrop">
          <ac:chgData name="ゲスト ユーザー" userId="2d6024e1b1adc209" providerId="Windows Live" clId="Web-{81CE991D-E1B2-4DD2-8241-A5961745AC85}" dt="2022-01-25T12:02:05.279" v="390" actId="1076"/>
          <ac:picMkLst>
            <pc:docMk/>
            <pc:sldMk cId="1532043515" sldId="286"/>
            <ac:picMk id="14" creationId="{6062D2CA-28DF-4FFF-A944-0BFD81695BCA}"/>
          </ac:picMkLst>
        </pc:picChg>
        <pc:picChg chg="del">
          <ac:chgData name="ゲスト ユーザー" userId="2d6024e1b1adc209" providerId="Windows Live" clId="Web-{81CE991D-E1B2-4DD2-8241-A5961745AC85}" dt="2022-01-25T11:48:25.327" v="1"/>
          <ac:picMkLst>
            <pc:docMk/>
            <pc:sldMk cId="1532043515" sldId="286"/>
            <ac:picMk id="15" creationId="{83FC26A4-E819-4563-A816-FD0B4346A467}"/>
          </ac:picMkLst>
        </pc:picChg>
        <pc:picChg chg="del">
          <ac:chgData name="ゲスト ユーザー" userId="2d6024e1b1adc209" providerId="Windows Live" clId="Web-{81CE991D-E1B2-4DD2-8241-A5961745AC85}" dt="2022-01-25T11:48:26.889" v="3"/>
          <ac:picMkLst>
            <pc:docMk/>
            <pc:sldMk cId="1532043515" sldId="286"/>
            <ac:picMk id="16" creationId="{24CF2459-0CBE-42F2-8BEB-D53CDA099499}"/>
          </ac:picMkLst>
        </pc:picChg>
        <pc:picChg chg="del">
          <ac:chgData name="ゲスト ユーザー" userId="2d6024e1b1adc209" providerId="Windows Live" clId="Web-{81CE991D-E1B2-4DD2-8241-A5961745AC85}" dt="2022-01-25T11:48:27.468" v="4"/>
          <ac:picMkLst>
            <pc:docMk/>
            <pc:sldMk cId="1532043515" sldId="286"/>
            <ac:picMk id="17" creationId="{21147F96-05C7-477F-9629-EB3D1F912CC9}"/>
          </ac:picMkLst>
        </pc:picChg>
        <pc:picChg chg="del">
          <ac:chgData name="ゲスト ユーザー" userId="2d6024e1b1adc209" providerId="Windows Live" clId="Web-{81CE991D-E1B2-4DD2-8241-A5961745AC85}" dt="2022-01-25T11:48:33.046" v="11"/>
          <ac:picMkLst>
            <pc:docMk/>
            <pc:sldMk cId="1532043515" sldId="286"/>
            <ac:picMk id="26" creationId="{753DA67C-FC18-4404-8FB6-68C3F07B79F0}"/>
          </ac:picMkLst>
        </pc:picChg>
        <pc:picChg chg="add mod modCrop">
          <ac:chgData name="ゲスト ユーザー" userId="2d6024e1b1adc209" providerId="Windows Live" clId="Web-{81CE991D-E1B2-4DD2-8241-A5961745AC85}" dt="2022-01-25T12:09:40.585" v="604" actId="1076"/>
          <ac:picMkLst>
            <pc:docMk/>
            <pc:sldMk cId="1532043515" sldId="286"/>
            <ac:picMk id="37" creationId="{BE6BD1EE-4CAE-442C-9ECF-B10D75BD0708}"/>
          </ac:picMkLst>
        </pc:picChg>
        <pc:picChg chg="add mod modCrop">
          <ac:chgData name="ゲスト ユーザー" userId="2d6024e1b1adc209" providerId="Windows Live" clId="Web-{81CE991D-E1B2-4DD2-8241-A5961745AC85}" dt="2022-01-25T12:29:05.043" v="951" actId="1076"/>
          <ac:picMkLst>
            <pc:docMk/>
            <pc:sldMk cId="1532043515" sldId="286"/>
            <ac:picMk id="45" creationId="{CF3766E8-8B83-456D-A7AC-87AB253D64DE}"/>
          </ac:picMkLst>
        </pc:picChg>
        <pc:picChg chg="add mod modCrop">
          <ac:chgData name="ゲスト ユーザー" userId="2d6024e1b1adc209" providerId="Windows Live" clId="Web-{81CE991D-E1B2-4DD2-8241-A5961745AC85}" dt="2022-01-25T12:29:10.293" v="954" actId="1076"/>
          <ac:picMkLst>
            <pc:docMk/>
            <pc:sldMk cId="1532043515" sldId="286"/>
            <ac:picMk id="46" creationId="{1213B146-1B2C-491A-913C-92FFDAF0BB30}"/>
          </ac:picMkLst>
        </pc:picChg>
        <pc:cxnChg chg="del">
          <ac:chgData name="ゲスト ユーザー" userId="2d6024e1b1adc209" providerId="Windows Live" clId="Web-{81CE991D-E1B2-4DD2-8241-A5961745AC85}" dt="2022-01-25T11:50:23.829" v="78"/>
          <ac:cxnSpMkLst>
            <pc:docMk/>
            <pc:sldMk cId="1532043515" sldId="286"/>
            <ac:cxnSpMk id="12" creationId="{41883F03-5C56-4ED3-BA1E-8D3585990AD3}"/>
          </ac:cxnSpMkLst>
        </pc:cxnChg>
        <pc:cxnChg chg="add mod">
          <ac:chgData name="ゲスト ユーザー" userId="2d6024e1b1adc209" providerId="Windows Live" clId="Web-{81CE991D-E1B2-4DD2-8241-A5961745AC85}" dt="2022-01-25T12:02:42.842" v="396" actId="14100"/>
          <ac:cxnSpMkLst>
            <pc:docMk/>
            <pc:sldMk cId="1532043515" sldId="286"/>
            <ac:cxnSpMk id="19" creationId="{B498697A-037C-4DC1-B789-B2FD8AD5A7DC}"/>
          </ac:cxnSpMkLst>
        </pc:cxnChg>
        <pc:cxnChg chg="del">
          <ac:chgData name="ゲスト ユーザー" userId="2d6024e1b1adc209" providerId="Windows Live" clId="Web-{81CE991D-E1B2-4DD2-8241-A5961745AC85}" dt="2022-01-25T11:50:25.017" v="79"/>
          <ac:cxnSpMkLst>
            <pc:docMk/>
            <pc:sldMk cId="1532043515" sldId="286"/>
            <ac:cxnSpMk id="20" creationId="{A7117683-50B7-42C8-A5AF-3B7516A551F0}"/>
          </ac:cxnSpMkLst>
        </pc:cxnChg>
        <pc:cxnChg chg="del">
          <ac:chgData name="ゲスト ユーザー" userId="2d6024e1b1adc209" providerId="Windows Live" clId="Web-{81CE991D-E1B2-4DD2-8241-A5961745AC85}" dt="2022-01-25T11:50:25.970" v="80"/>
          <ac:cxnSpMkLst>
            <pc:docMk/>
            <pc:sldMk cId="1532043515" sldId="286"/>
            <ac:cxnSpMk id="24" creationId="{25290469-E069-436F-97AF-98F68216453F}"/>
          </ac:cxnSpMkLst>
        </pc:cxnChg>
        <pc:cxnChg chg="del">
          <ac:chgData name="ゲスト ユーザー" userId="2d6024e1b1adc209" providerId="Windows Live" clId="Web-{81CE991D-E1B2-4DD2-8241-A5961745AC85}" dt="2022-01-25T11:48:39.577" v="19"/>
          <ac:cxnSpMkLst>
            <pc:docMk/>
            <pc:sldMk cId="1532043515" sldId="286"/>
            <ac:cxnSpMk id="27" creationId="{CE111AFC-5EA9-4203-B96B-54FDC45971DE}"/>
          </ac:cxnSpMkLst>
        </pc:cxnChg>
        <pc:cxnChg chg="del">
          <ac:chgData name="ゲスト ユーザー" userId="2d6024e1b1adc209" providerId="Windows Live" clId="Web-{81CE991D-E1B2-4DD2-8241-A5961745AC85}" dt="2022-01-25T11:48:30.546" v="8"/>
          <ac:cxnSpMkLst>
            <pc:docMk/>
            <pc:sldMk cId="1532043515" sldId="286"/>
            <ac:cxnSpMk id="38" creationId="{FE1EB599-C97F-4BA9-A944-031F0BD3C76B}"/>
          </ac:cxnSpMkLst>
        </pc:cxnChg>
        <pc:cxnChg chg="del">
          <ac:chgData name="ゲスト ユーザー" userId="2d6024e1b1adc209" providerId="Windows Live" clId="Web-{81CE991D-E1B2-4DD2-8241-A5961745AC85}" dt="2022-01-25T11:48:33.561" v="12"/>
          <ac:cxnSpMkLst>
            <pc:docMk/>
            <pc:sldMk cId="1532043515" sldId="286"/>
            <ac:cxnSpMk id="40" creationId="{4D060685-BD7A-4820-9866-9C54CD9B4DA6}"/>
          </ac:cxnSpMkLst>
        </pc:cxnChg>
        <pc:cxnChg chg="del">
          <ac:chgData name="ゲスト ユーザー" userId="2d6024e1b1adc209" providerId="Windows Live" clId="Web-{81CE991D-E1B2-4DD2-8241-A5961745AC85}" dt="2022-01-25T11:48:29.030" v="6"/>
          <ac:cxnSpMkLst>
            <pc:docMk/>
            <pc:sldMk cId="1532043515" sldId="286"/>
            <ac:cxnSpMk id="41" creationId="{3A2FB85B-16B0-42FC-930C-3A1DF2163BB3}"/>
          </ac:cxnSpMkLst>
        </pc:cxnChg>
        <pc:cxnChg chg="del">
          <ac:chgData name="ゲスト ユーザー" userId="2d6024e1b1adc209" providerId="Windows Live" clId="Web-{81CE991D-E1B2-4DD2-8241-A5961745AC85}" dt="2022-01-25T11:48:37.421" v="17"/>
          <ac:cxnSpMkLst>
            <pc:docMk/>
            <pc:sldMk cId="1532043515" sldId="286"/>
            <ac:cxnSpMk id="42" creationId="{0BBBD43C-E4AA-45ED-856F-A2209322F85C}"/>
          </ac:cxnSpMkLst>
        </pc:cxnChg>
        <pc:cxnChg chg="del">
          <ac:chgData name="ゲスト ユーザー" userId="2d6024e1b1adc209" providerId="Windows Live" clId="Web-{81CE991D-E1B2-4DD2-8241-A5961745AC85}" dt="2022-01-25T11:48:35.108" v="14"/>
          <ac:cxnSpMkLst>
            <pc:docMk/>
            <pc:sldMk cId="1532043515" sldId="286"/>
            <ac:cxnSpMk id="43" creationId="{031D1E60-C2A4-480E-AFEC-1AEF85BEF431}"/>
          </ac:cxnSpMkLst>
        </pc:cxnChg>
      </pc:sldChg>
      <pc:sldChg chg="addSp delSp modSp add replId">
        <pc:chgData name="ゲスト ユーザー" userId="2d6024e1b1adc209" providerId="Windows Live" clId="Web-{81CE991D-E1B2-4DD2-8241-A5961745AC85}" dt="2022-01-25T12:58:46.854" v="1394" actId="20577"/>
        <pc:sldMkLst>
          <pc:docMk/>
          <pc:sldMk cId="4094490427" sldId="287"/>
        </pc:sldMkLst>
        <pc:spChg chg="mod">
          <ac:chgData name="ゲスト ユーザー" userId="2d6024e1b1adc209" providerId="Windows Live" clId="Web-{81CE991D-E1B2-4DD2-8241-A5961745AC85}" dt="2022-01-25T12:33:26.485" v="1117" actId="1076"/>
          <ac:spMkLst>
            <pc:docMk/>
            <pc:sldMk cId="4094490427" sldId="287"/>
            <ac:spMk id="4" creationId="{177B9F89-6655-4769-8616-3F829D5F2D93}"/>
          </ac:spMkLst>
        </pc:spChg>
        <pc:spChg chg="add del mod">
          <ac:chgData name="ゲスト ユーザー" userId="2d6024e1b1adc209" providerId="Windows Live" clId="Web-{81CE991D-E1B2-4DD2-8241-A5961745AC85}" dt="2022-01-25T12:35:20.240" v="1134"/>
          <ac:spMkLst>
            <pc:docMk/>
            <pc:sldMk cId="4094490427" sldId="287"/>
            <ac:spMk id="7" creationId="{43107A1A-6DA4-4288-8C39-93EE11B58869}"/>
          </ac:spMkLst>
        </pc:spChg>
        <pc:spChg chg="add mod">
          <ac:chgData name="ゲスト ユーザー" userId="2d6024e1b1adc209" providerId="Windows Live" clId="Web-{81CE991D-E1B2-4DD2-8241-A5961745AC85}" dt="2022-01-25T12:43:02.654" v="1324" actId="1076"/>
          <ac:spMkLst>
            <pc:docMk/>
            <pc:sldMk cId="4094490427" sldId="287"/>
            <ac:spMk id="10" creationId="{92784081-BEA0-4F60-AD98-5EFF451AF271}"/>
          </ac:spMkLst>
        </pc:spChg>
        <pc:spChg chg="add mod">
          <ac:chgData name="ゲスト ユーザー" userId="2d6024e1b1adc209" providerId="Windows Live" clId="Web-{81CE991D-E1B2-4DD2-8241-A5961745AC85}" dt="2022-01-25T12:58:46.854" v="1394" actId="20577"/>
          <ac:spMkLst>
            <pc:docMk/>
            <pc:sldMk cId="4094490427" sldId="287"/>
            <ac:spMk id="11" creationId="{2D5C6696-E7B6-4F79-8621-FCF1668EF253}"/>
          </ac:spMkLst>
        </pc:spChg>
        <pc:spChg chg="del">
          <ac:chgData name="ゲスト ユーザー" userId="2d6024e1b1adc209" providerId="Windows Live" clId="Web-{81CE991D-E1B2-4DD2-8241-A5961745AC85}" dt="2022-01-25T12:29:48.872" v="958"/>
          <ac:spMkLst>
            <pc:docMk/>
            <pc:sldMk cId="4094490427" sldId="287"/>
            <ac:spMk id="23" creationId="{A27E0EAB-04F3-416A-AFB4-1E5258A15603}"/>
          </ac:spMkLst>
        </pc:spChg>
        <pc:graphicFrameChg chg="del">
          <ac:chgData name="ゲスト ユーザー" userId="2d6024e1b1adc209" providerId="Windows Live" clId="Web-{81CE991D-E1B2-4DD2-8241-A5961745AC85}" dt="2022-01-25T12:29:46.684" v="956"/>
          <ac:graphicFrameMkLst>
            <pc:docMk/>
            <pc:sldMk cId="4094490427" sldId="287"/>
            <ac:graphicFrameMk id="5" creationId="{A479246E-086F-4A51-B6DC-B92C85E97988}"/>
          </ac:graphicFrameMkLst>
        </pc:graphicFrameChg>
        <pc:graphicFrameChg chg="add mod modGraphic">
          <ac:chgData name="ゲスト ユーザー" userId="2d6024e1b1adc209" providerId="Windows Live" clId="Web-{81CE991D-E1B2-4DD2-8241-A5961745AC85}" dt="2022-01-25T12:41:44.746" v="1319" actId="1076"/>
          <ac:graphicFrameMkLst>
            <pc:docMk/>
            <pc:sldMk cId="4094490427" sldId="287"/>
            <ac:graphicFrameMk id="6" creationId="{3FF1CE27-373A-4CF6-9BB4-AF4A9C9656A3}"/>
          </ac:graphicFrameMkLst>
        </pc:graphicFrameChg>
        <pc:picChg chg="del">
          <ac:chgData name="ゲスト ユーザー" userId="2d6024e1b1adc209" providerId="Windows Live" clId="Web-{81CE991D-E1B2-4DD2-8241-A5961745AC85}" dt="2022-01-25T12:29:50.278" v="960"/>
          <ac:picMkLst>
            <pc:docMk/>
            <pc:sldMk cId="4094490427" sldId="287"/>
            <ac:picMk id="13" creationId="{3CB8CB68-C6B9-49B5-96A5-79C482F433F3}"/>
          </ac:picMkLst>
        </pc:picChg>
        <pc:picChg chg="del">
          <ac:chgData name="ゲスト ユーザー" userId="2d6024e1b1adc209" providerId="Windows Live" clId="Web-{81CE991D-E1B2-4DD2-8241-A5961745AC85}" dt="2022-01-25T12:29:47.653" v="957"/>
          <ac:picMkLst>
            <pc:docMk/>
            <pc:sldMk cId="4094490427" sldId="287"/>
            <ac:picMk id="14" creationId="{6062D2CA-28DF-4FFF-A944-0BFD81695BCA}"/>
          </ac:picMkLst>
        </pc:picChg>
        <pc:picChg chg="del">
          <ac:chgData name="ゲスト ユーザー" userId="2d6024e1b1adc209" providerId="Windows Live" clId="Web-{81CE991D-E1B2-4DD2-8241-A5961745AC85}" dt="2022-01-25T12:29:50.622" v="961"/>
          <ac:picMkLst>
            <pc:docMk/>
            <pc:sldMk cId="4094490427" sldId="287"/>
            <ac:picMk id="37" creationId="{BE6BD1EE-4CAE-442C-9ECF-B10D75BD0708}"/>
          </ac:picMkLst>
        </pc:picChg>
        <pc:picChg chg="del">
          <ac:chgData name="ゲスト ユーザー" userId="2d6024e1b1adc209" providerId="Windows Live" clId="Web-{81CE991D-E1B2-4DD2-8241-A5961745AC85}" dt="2022-01-25T12:29:51.372" v="963"/>
          <ac:picMkLst>
            <pc:docMk/>
            <pc:sldMk cId="4094490427" sldId="287"/>
            <ac:picMk id="45" creationId="{CF3766E8-8B83-456D-A7AC-87AB253D64DE}"/>
          </ac:picMkLst>
        </pc:picChg>
        <pc:picChg chg="del">
          <ac:chgData name="ゲスト ユーザー" userId="2d6024e1b1adc209" providerId="Windows Live" clId="Web-{81CE991D-E1B2-4DD2-8241-A5961745AC85}" dt="2022-01-25T12:29:51.043" v="962"/>
          <ac:picMkLst>
            <pc:docMk/>
            <pc:sldMk cId="4094490427" sldId="287"/>
            <ac:picMk id="46" creationId="{1213B146-1B2C-491A-913C-92FFDAF0BB30}"/>
          </ac:picMkLst>
        </pc:picChg>
        <pc:cxnChg chg="del">
          <ac:chgData name="ゲスト ユーザー" userId="2d6024e1b1adc209" providerId="Windows Live" clId="Web-{81CE991D-E1B2-4DD2-8241-A5961745AC85}" dt="2022-01-25T12:29:49.825" v="959"/>
          <ac:cxnSpMkLst>
            <pc:docMk/>
            <pc:sldMk cId="4094490427" sldId="287"/>
            <ac:cxnSpMk id="19" creationId="{B498697A-037C-4DC1-B789-B2FD8AD5A7DC}"/>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12533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10690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84098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36833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17236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9394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64995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06625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54559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426730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3717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1/26/2022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3518425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jpe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jpe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jpeg"/><Relationship Id="rId7"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7909667F-E179-4E01-8BFF-CC07C920076C}"/>
              </a:ext>
            </a:extLst>
          </p:cNvPr>
          <p:cNvSpPr txBox="1"/>
          <p:nvPr/>
        </p:nvSpPr>
        <p:spPr>
          <a:xfrm>
            <a:off x="3861770" y="280916"/>
            <a:ext cx="3680980" cy="923330"/>
          </a:xfrm>
          <a:prstGeom prst="rect">
            <a:avLst/>
          </a:prstGeom>
          <a:noFill/>
          <a:ln>
            <a:noFill/>
          </a:ln>
        </p:spPr>
        <p:txBody>
          <a:bodyPr wrap="square" lIns="91440" tIns="45720" rIns="91440" bIns="45720" rtlCol="0" anchor="t">
            <a:spAutoFit/>
          </a:bodyPr>
          <a:lstStyle/>
          <a:p>
            <a:r>
              <a:rPr lang="en-US" altLang="ja-JP" sz="5400" b="1" dirty="0" err="1">
                <a:ea typeface="游ゴシック"/>
              </a:rPr>
              <a:t>成果報告会</a:t>
            </a:r>
            <a:endParaRPr lang="en-US" altLang="ja-JP" sz="5400" b="1" dirty="0">
              <a:ea typeface="游ゴシック"/>
            </a:endParaRPr>
          </a:p>
        </p:txBody>
      </p:sp>
      <p:sp>
        <p:nvSpPr>
          <p:cNvPr id="7" name="テキスト ボックス 6">
            <a:extLst>
              <a:ext uri="{FF2B5EF4-FFF2-40B4-BE49-F238E27FC236}">
                <a16:creationId xmlns:a16="http://schemas.microsoft.com/office/drawing/2014/main" id="{A1C0514A-D101-4EE4-A43E-1399CCA9B0D9}"/>
              </a:ext>
            </a:extLst>
          </p:cNvPr>
          <p:cNvSpPr txBox="1"/>
          <p:nvPr/>
        </p:nvSpPr>
        <p:spPr>
          <a:xfrm>
            <a:off x="4195715" y="1166519"/>
            <a:ext cx="3872317" cy="523220"/>
          </a:xfrm>
          <a:prstGeom prst="rect">
            <a:avLst/>
          </a:prstGeom>
          <a:noFill/>
          <a:ln>
            <a:noFill/>
          </a:ln>
        </p:spPr>
        <p:txBody>
          <a:bodyPr wrap="square" lIns="91440" tIns="45720" rIns="91440" bIns="45720" rtlCol="0" anchor="t">
            <a:spAutoFit/>
          </a:bodyPr>
          <a:lstStyle/>
          <a:p>
            <a:r>
              <a:rPr lang="en-US" altLang="ja-JP" sz="2800" b="1" dirty="0">
                <a:ea typeface="游ゴシック"/>
              </a:rPr>
              <a:t>-</a:t>
            </a:r>
            <a:r>
              <a:rPr lang="en-US" altLang="ja-JP" sz="2800" b="1" dirty="0" err="1">
                <a:ea typeface="游ゴシック"/>
              </a:rPr>
              <a:t>TODOリスト制作</a:t>
            </a:r>
            <a:r>
              <a:rPr lang="en-US" altLang="ja-JP" sz="2800" b="1" dirty="0">
                <a:ea typeface="游ゴシック"/>
              </a:rPr>
              <a:t>-</a:t>
            </a:r>
          </a:p>
        </p:txBody>
      </p:sp>
      <p:grpSp>
        <p:nvGrpSpPr>
          <p:cNvPr id="8" name="グループ化 7">
            <a:extLst>
              <a:ext uri="{FF2B5EF4-FFF2-40B4-BE49-F238E27FC236}">
                <a16:creationId xmlns:a16="http://schemas.microsoft.com/office/drawing/2014/main" id="{7C799631-2DFB-4BE9-B004-4B9B8E4ED4C9}"/>
              </a:ext>
            </a:extLst>
          </p:cNvPr>
          <p:cNvGrpSpPr/>
          <p:nvPr/>
        </p:nvGrpSpPr>
        <p:grpSpPr>
          <a:xfrm>
            <a:off x="397372" y="250507"/>
            <a:ext cx="1260624" cy="916012"/>
            <a:chOff x="3404247" y="1805018"/>
            <a:chExt cx="5490218" cy="3995403"/>
          </a:xfrm>
        </p:grpSpPr>
        <p:pic>
          <p:nvPicPr>
            <p:cNvPr id="9" name="図 8">
              <a:extLst>
                <a:ext uri="{FF2B5EF4-FFF2-40B4-BE49-F238E27FC236}">
                  <a16:creationId xmlns:a16="http://schemas.microsoft.com/office/drawing/2014/main" id="{4E0F2301-2CE1-4CF5-8BA1-A4E2A72DD46A}"/>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10" name="図 4" descr="ロゴ&#10;&#10;説明は自動で生成されたものです">
              <a:extLst>
                <a:ext uri="{FF2B5EF4-FFF2-40B4-BE49-F238E27FC236}">
                  <a16:creationId xmlns:a16="http://schemas.microsoft.com/office/drawing/2014/main" id="{C8CA34E3-9958-4B0F-AD8A-AF217E099DF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pic>
        <p:nvPicPr>
          <p:cNvPr id="11" name="図 10">
            <a:extLst>
              <a:ext uri="{FF2B5EF4-FFF2-40B4-BE49-F238E27FC236}">
                <a16:creationId xmlns:a16="http://schemas.microsoft.com/office/drawing/2014/main" id="{7CD7460C-CE8C-4323-91D8-2C2CF9338D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372" y="1689739"/>
            <a:ext cx="6612428" cy="3104426"/>
          </a:xfrm>
          <a:prstGeom prst="rect">
            <a:avLst/>
          </a:prstGeom>
        </p:spPr>
      </p:pic>
      <p:pic>
        <p:nvPicPr>
          <p:cNvPr id="15" name="図 14">
            <a:extLst>
              <a:ext uri="{FF2B5EF4-FFF2-40B4-BE49-F238E27FC236}">
                <a16:creationId xmlns:a16="http://schemas.microsoft.com/office/drawing/2014/main" id="{620AA99A-1595-47B7-A4F4-5AFB966C65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840" y="3429000"/>
            <a:ext cx="6612428" cy="3106464"/>
          </a:xfrm>
          <a:prstGeom prst="rect">
            <a:avLst/>
          </a:prstGeom>
        </p:spPr>
      </p:pic>
    </p:spTree>
    <p:extLst>
      <p:ext uri="{BB962C8B-B14F-4D97-AF65-F5344CB8AC3E}">
        <p14:creationId xmlns:p14="http://schemas.microsoft.com/office/powerpoint/2010/main" val="339562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A50BE6F6-2E4B-4412-9D57-41FCA5622F43}"/>
              </a:ext>
            </a:extLst>
          </p:cNvPr>
          <p:cNvGrpSpPr/>
          <p:nvPr/>
        </p:nvGrpSpPr>
        <p:grpSpPr>
          <a:xfrm>
            <a:off x="316087" y="211738"/>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4943491" y="210062"/>
            <a:ext cx="235880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cs typeface="Calibri"/>
              </a:rPr>
              <a:t>基本機能</a:t>
            </a:r>
            <a:endParaRPr lang="ja-JP" altLang="en-US" sz="4000" b="1" dirty="0">
              <a:ea typeface="游ゴシック"/>
            </a:endParaRPr>
          </a:p>
        </p:txBody>
      </p:sp>
      <p:pic>
        <p:nvPicPr>
          <p:cNvPr id="4" name="図 5" descr="グラフィカル ユーザー インターフェイス, アプリケーション&#10;&#10;説明は自動で生成されたものです">
            <a:extLst>
              <a:ext uri="{FF2B5EF4-FFF2-40B4-BE49-F238E27FC236}">
                <a16:creationId xmlns:a16="http://schemas.microsoft.com/office/drawing/2014/main" id="{49D2FCFC-E210-4DEF-9C2E-A3C2C2E56B2D}"/>
              </a:ext>
            </a:extLst>
          </p:cNvPr>
          <p:cNvPicPr>
            <a:picLocks noChangeAspect="1"/>
          </p:cNvPicPr>
          <p:nvPr/>
        </p:nvPicPr>
        <p:blipFill>
          <a:blip r:embed="rId4"/>
          <a:stretch>
            <a:fillRect/>
          </a:stretch>
        </p:blipFill>
        <p:spPr>
          <a:xfrm>
            <a:off x="1771498" y="1297627"/>
            <a:ext cx="8824507" cy="4138062"/>
          </a:xfrm>
          <a:prstGeom prst="rect">
            <a:avLst/>
          </a:prstGeom>
        </p:spPr>
      </p:pic>
      <p:sp>
        <p:nvSpPr>
          <p:cNvPr id="3" name="四角形: 角を丸くする 2">
            <a:extLst>
              <a:ext uri="{FF2B5EF4-FFF2-40B4-BE49-F238E27FC236}">
                <a16:creationId xmlns:a16="http://schemas.microsoft.com/office/drawing/2014/main" id="{AA322F07-5248-4094-A789-60B21447E5A4}"/>
              </a:ext>
            </a:extLst>
          </p:cNvPr>
          <p:cNvSpPr/>
          <p:nvPr/>
        </p:nvSpPr>
        <p:spPr>
          <a:xfrm>
            <a:off x="3176292" y="1296232"/>
            <a:ext cx="7486540" cy="2865663"/>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id="{F272D2EF-113C-4530-BD40-E389A0851F29}"/>
              </a:ext>
            </a:extLst>
          </p:cNvPr>
          <p:cNvSpPr txBox="1"/>
          <p:nvPr/>
        </p:nvSpPr>
        <p:spPr>
          <a:xfrm>
            <a:off x="5242915" y="1111549"/>
            <a:ext cx="2475774" cy="369332"/>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①タスク管理</a:t>
            </a:r>
            <a:endParaRPr lang="ja-JP" altLang="en-US" dirty="0">
              <a:ea typeface="游ゴシック"/>
              <a:cs typeface="Calibri"/>
            </a:endParaRPr>
          </a:p>
        </p:txBody>
      </p:sp>
      <p:sp>
        <p:nvSpPr>
          <p:cNvPr id="11" name="四角形: 角を丸くする 10">
            <a:extLst>
              <a:ext uri="{FF2B5EF4-FFF2-40B4-BE49-F238E27FC236}">
                <a16:creationId xmlns:a16="http://schemas.microsoft.com/office/drawing/2014/main" id="{F4B5E33B-072D-448C-AA9B-D7FD9020688C}"/>
              </a:ext>
            </a:extLst>
          </p:cNvPr>
          <p:cNvSpPr/>
          <p:nvPr/>
        </p:nvSpPr>
        <p:spPr>
          <a:xfrm>
            <a:off x="1773049" y="4231790"/>
            <a:ext cx="8854814" cy="1246447"/>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12" name="テキスト ボックス 11">
            <a:extLst>
              <a:ext uri="{FF2B5EF4-FFF2-40B4-BE49-F238E27FC236}">
                <a16:creationId xmlns:a16="http://schemas.microsoft.com/office/drawing/2014/main" id="{1E2E975D-3E9E-4B3A-BAB0-CC94215A79E8}"/>
              </a:ext>
            </a:extLst>
          </p:cNvPr>
          <p:cNvSpPr txBox="1"/>
          <p:nvPr/>
        </p:nvSpPr>
        <p:spPr>
          <a:xfrm>
            <a:off x="5042998" y="5293554"/>
            <a:ext cx="2475774" cy="369332"/>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③作成編集機能</a:t>
            </a:r>
            <a:endParaRPr lang="ja-JP" altLang="en-US" dirty="0">
              <a:ea typeface="游ゴシック"/>
              <a:cs typeface="Calibri"/>
            </a:endParaRPr>
          </a:p>
        </p:txBody>
      </p:sp>
      <p:sp>
        <p:nvSpPr>
          <p:cNvPr id="10" name="テキスト ボックス 9">
            <a:extLst>
              <a:ext uri="{FF2B5EF4-FFF2-40B4-BE49-F238E27FC236}">
                <a16:creationId xmlns:a16="http://schemas.microsoft.com/office/drawing/2014/main" id="{C5B53FD3-4D33-46EC-AECE-ADCA41840E70}"/>
              </a:ext>
            </a:extLst>
          </p:cNvPr>
          <p:cNvSpPr txBox="1"/>
          <p:nvPr/>
        </p:nvSpPr>
        <p:spPr>
          <a:xfrm>
            <a:off x="2132739" y="5994400"/>
            <a:ext cx="797387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游ゴシック"/>
                <a:cs typeface="Calibri"/>
              </a:rPr>
              <a:t>Point: ウィンドウサイズで収まる仕様 , レイアウトの固定化,</a:t>
            </a:r>
            <a:endParaRPr lang="ja-JP"/>
          </a:p>
          <a:p>
            <a:r>
              <a:rPr lang="ja-JP" altLang="en-US">
                <a:ea typeface="游ゴシック"/>
                <a:cs typeface="Calibri"/>
              </a:rPr>
              <a:t>　　　直感的でストレスの少ないページを作成。</a:t>
            </a:r>
            <a:endParaRPr lang="ja-JP"/>
          </a:p>
        </p:txBody>
      </p:sp>
      <p:sp>
        <p:nvSpPr>
          <p:cNvPr id="16" name="四角形: 角を丸くする 15">
            <a:extLst>
              <a:ext uri="{FF2B5EF4-FFF2-40B4-BE49-F238E27FC236}">
                <a16:creationId xmlns:a16="http://schemas.microsoft.com/office/drawing/2014/main" id="{62383C13-45D2-40C2-9375-8B7DF415240F}"/>
              </a:ext>
            </a:extLst>
          </p:cNvPr>
          <p:cNvSpPr/>
          <p:nvPr/>
        </p:nvSpPr>
        <p:spPr>
          <a:xfrm>
            <a:off x="1708256" y="1296232"/>
            <a:ext cx="1424982" cy="2865663"/>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17" name="テキスト ボックス 16">
            <a:extLst>
              <a:ext uri="{FF2B5EF4-FFF2-40B4-BE49-F238E27FC236}">
                <a16:creationId xmlns:a16="http://schemas.microsoft.com/office/drawing/2014/main" id="{8BCE78E2-30FE-4E17-9B9C-56EE1C4B15D8}"/>
              </a:ext>
            </a:extLst>
          </p:cNvPr>
          <p:cNvSpPr txBox="1"/>
          <p:nvPr/>
        </p:nvSpPr>
        <p:spPr>
          <a:xfrm>
            <a:off x="1708441" y="620768"/>
            <a:ext cx="2475774" cy="369332"/>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②日付管理</a:t>
            </a:r>
            <a:endParaRPr lang="ja-JP" altLang="en-US" dirty="0">
              <a:ea typeface="游ゴシック"/>
              <a:cs typeface="Calibri"/>
            </a:endParaRPr>
          </a:p>
        </p:txBody>
      </p:sp>
      <p:cxnSp>
        <p:nvCxnSpPr>
          <p:cNvPr id="18" name="直線矢印コネクタ 17">
            <a:extLst>
              <a:ext uri="{FF2B5EF4-FFF2-40B4-BE49-F238E27FC236}">
                <a16:creationId xmlns:a16="http://schemas.microsoft.com/office/drawing/2014/main" id="{D0DE36F0-EBDB-4D8D-8524-B9AC0D5E4F6B}"/>
              </a:ext>
            </a:extLst>
          </p:cNvPr>
          <p:cNvCxnSpPr/>
          <p:nvPr/>
        </p:nvCxnSpPr>
        <p:spPr>
          <a:xfrm flipH="1">
            <a:off x="2390991" y="983657"/>
            <a:ext cx="562244" cy="2901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53156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A50BE6F6-2E4B-4412-9D57-41FCA5622F43}"/>
              </a:ext>
            </a:extLst>
          </p:cNvPr>
          <p:cNvGrpSpPr/>
          <p:nvPr/>
        </p:nvGrpSpPr>
        <p:grpSpPr>
          <a:xfrm>
            <a:off x="316087" y="211738"/>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3360224" y="3080262"/>
            <a:ext cx="547453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デモンストレーション</a:t>
            </a:r>
            <a:endParaRPr lang="ja-JP" altLang="en-US" sz="4000" b="1" dirty="0">
              <a:ea typeface="游ゴシック"/>
              <a:cs typeface="Calibri"/>
            </a:endParaRPr>
          </a:p>
        </p:txBody>
      </p:sp>
    </p:spTree>
    <p:extLst>
      <p:ext uri="{BB962C8B-B14F-4D97-AF65-F5344CB8AC3E}">
        <p14:creationId xmlns:p14="http://schemas.microsoft.com/office/powerpoint/2010/main" val="8685443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4666531" y="244576"/>
            <a:ext cx="231351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要件一覧</a:t>
            </a:r>
            <a:endParaRPr lang="ja-JP" altLang="en-US" sz="4000" b="1" dirty="0">
              <a:ea typeface="游ゴシック"/>
              <a:cs typeface="Calibri"/>
            </a:endParaRPr>
          </a:p>
        </p:txBody>
      </p:sp>
      <p:sp>
        <p:nvSpPr>
          <p:cNvPr id="10" name="テキスト ボックス 9">
            <a:extLst>
              <a:ext uri="{FF2B5EF4-FFF2-40B4-BE49-F238E27FC236}">
                <a16:creationId xmlns:a16="http://schemas.microsoft.com/office/drawing/2014/main" id="{70AB2E7A-8FB0-4638-8833-C850581205FC}"/>
              </a:ext>
            </a:extLst>
          </p:cNvPr>
          <p:cNvSpPr txBox="1"/>
          <p:nvPr/>
        </p:nvSpPr>
        <p:spPr>
          <a:xfrm>
            <a:off x="7376160" y="645160"/>
            <a:ext cx="332232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800">
                <a:ea typeface="游ゴシック"/>
                <a:cs typeface="Calibri"/>
              </a:rPr>
              <a:t>要件   16 / 18 達成</a:t>
            </a:r>
          </a:p>
        </p:txBody>
      </p:sp>
      <p:graphicFrame>
        <p:nvGraphicFramePr>
          <p:cNvPr id="6" name="表 5">
            <a:extLst>
              <a:ext uri="{FF2B5EF4-FFF2-40B4-BE49-F238E27FC236}">
                <a16:creationId xmlns:a16="http://schemas.microsoft.com/office/drawing/2014/main" id="{610CAF8D-9DE4-41E2-80DF-859FB872BE47}"/>
              </a:ext>
            </a:extLst>
          </p:cNvPr>
          <p:cNvGraphicFramePr>
            <a:graphicFrameLocks noGrp="1"/>
          </p:cNvGraphicFramePr>
          <p:nvPr>
            <p:extLst>
              <p:ext uri="{D42A27DB-BD31-4B8C-83A1-F6EECF244321}">
                <p14:modId xmlns:p14="http://schemas.microsoft.com/office/powerpoint/2010/main" val="2903013733"/>
              </p:ext>
            </p:extLst>
          </p:nvPr>
        </p:nvGraphicFramePr>
        <p:xfrm>
          <a:off x="119897" y="1188602"/>
          <a:ext cx="11960940" cy="5334740"/>
        </p:xfrm>
        <a:graphic>
          <a:graphicData uri="http://schemas.openxmlformats.org/drawingml/2006/table">
            <a:tbl>
              <a:tblPr firstRow="1" bandRow="1">
                <a:tableStyleId>{5940675A-B579-460E-94D1-54222C63F5DA}</a:tableStyleId>
              </a:tblPr>
              <a:tblGrid>
                <a:gridCol w="1278807">
                  <a:extLst>
                    <a:ext uri="{9D8B030D-6E8A-4147-A177-3AD203B41FA5}">
                      <a16:colId xmlns:a16="http://schemas.microsoft.com/office/drawing/2014/main" val="3733783246"/>
                    </a:ext>
                  </a:extLst>
                </a:gridCol>
                <a:gridCol w="2515387">
                  <a:extLst>
                    <a:ext uri="{9D8B030D-6E8A-4147-A177-3AD203B41FA5}">
                      <a16:colId xmlns:a16="http://schemas.microsoft.com/office/drawing/2014/main" val="3666933183"/>
                    </a:ext>
                  </a:extLst>
                </a:gridCol>
                <a:gridCol w="2235855">
                  <a:extLst>
                    <a:ext uri="{9D8B030D-6E8A-4147-A177-3AD203B41FA5}">
                      <a16:colId xmlns:a16="http://schemas.microsoft.com/office/drawing/2014/main" val="3698386681"/>
                    </a:ext>
                  </a:extLst>
                </a:gridCol>
                <a:gridCol w="4895480">
                  <a:extLst>
                    <a:ext uri="{9D8B030D-6E8A-4147-A177-3AD203B41FA5}">
                      <a16:colId xmlns:a16="http://schemas.microsoft.com/office/drawing/2014/main" val="2362849770"/>
                    </a:ext>
                  </a:extLst>
                </a:gridCol>
                <a:gridCol w="1035411">
                  <a:extLst>
                    <a:ext uri="{9D8B030D-6E8A-4147-A177-3AD203B41FA5}">
                      <a16:colId xmlns:a16="http://schemas.microsoft.com/office/drawing/2014/main" val="3133751685"/>
                    </a:ext>
                  </a:extLst>
                </a:gridCol>
              </a:tblGrid>
              <a:tr h="370773">
                <a:tc gridSpan="3">
                  <a:txBody>
                    <a:bodyPr/>
                    <a:lstStyle/>
                    <a:p>
                      <a:pPr algn="ctr" fontAlgn="ctr"/>
                      <a:r>
                        <a:rPr lang="ja-JP" altLang="en-US" sz="1100">
                          <a:effectLst/>
                        </a:rPr>
                        <a:t>開発要件</a:t>
                      </a:r>
                      <a:endParaRPr lang="ja-JP" altLang="en-US" sz="1100" dirty="0">
                        <a:effectLst/>
                      </a:endParaRPr>
                    </a:p>
                  </a:txBody>
                  <a:tcPr marL="9525" marR="9525" marT="9525" anchor="ctr"/>
                </a:tc>
                <a:tc hMerge="1">
                  <a:txBody>
                    <a:bodyPr/>
                    <a:lstStyle/>
                    <a:p>
                      <a:endParaRPr kumimoji="1" lang="ja-JP" altLang="en-US"/>
                    </a:p>
                  </a:txBody>
                  <a:tcPr marL="0" marR="0" marT="0" marB="0" horzOverflow="overflow"/>
                </a:tc>
                <a:tc hMerge="1">
                  <a:txBody>
                    <a:bodyPr/>
                    <a:lstStyle/>
                    <a:p>
                      <a:endParaRPr kumimoji="1" lang="ja-JP" altLang="en-US"/>
                    </a:p>
                  </a:txBody>
                  <a:tcPr marL="0" marR="0" marT="0" marB="0" horzOverflow="overflow"/>
                </a:tc>
                <a:tc rowSpan="2">
                  <a:txBody>
                    <a:bodyPr/>
                    <a:lstStyle/>
                    <a:p>
                      <a:pPr algn="ctr" fontAlgn="ctr"/>
                      <a:r>
                        <a:rPr lang="ja-JP" altLang="en-US" sz="1100">
                          <a:effectLst/>
                        </a:rPr>
                        <a:t>適応箇所</a:t>
                      </a:r>
                      <a:endParaRPr lang="ja-JP" altLang="en-US" sz="1100" dirty="0">
                        <a:effectLst/>
                      </a:endParaRPr>
                    </a:p>
                  </a:txBody>
                  <a:tcPr marL="9525" marR="9525" marT="9525" anchor="ctr"/>
                </a:tc>
                <a:tc rowSpan="2">
                  <a:txBody>
                    <a:bodyPr/>
                    <a:lstStyle/>
                    <a:p>
                      <a:pPr algn="ctr" fontAlgn="ctr"/>
                      <a:r>
                        <a:rPr lang="ja-JP" altLang="en-US" sz="1100">
                          <a:effectLst/>
                        </a:rPr>
                        <a:t>判定</a:t>
                      </a:r>
                      <a:endParaRPr lang="ja-JP" altLang="en-US" sz="1100" dirty="0">
                        <a:effectLst/>
                      </a:endParaRPr>
                    </a:p>
                  </a:txBody>
                  <a:tcPr marL="9525" marR="9525" marT="9525" anchor="ctr"/>
                </a:tc>
                <a:extLst>
                  <a:ext uri="{0D108BD9-81ED-4DB2-BD59-A6C34878D82A}">
                    <a16:rowId xmlns:a16="http://schemas.microsoft.com/office/drawing/2014/main" val="4117366014"/>
                  </a:ext>
                </a:extLst>
              </a:tr>
              <a:tr h="370773">
                <a:tc>
                  <a:txBody>
                    <a:bodyPr/>
                    <a:lstStyle/>
                    <a:p>
                      <a:pPr lvl="0" algn="ctr">
                        <a:buNone/>
                      </a:pPr>
                      <a:r>
                        <a:rPr lang="ja-JP" altLang="en-US" sz="1100" u="none" strike="noStrike" noProof="0">
                          <a:effectLst/>
                        </a:rPr>
                        <a:t>大項目</a:t>
                      </a:r>
                      <a:endParaRPr lang="ja-JP" sz="1100" u="none" strike="noStrike" noProof="0">
                        <a:effectLst/>
                      </a:endParaRPr>
                    </a:p>
                  </a:txBody>
                  <a:tcPr marL="9525" marR="9525" marT="9525" anchor="ctr"/>
                </a:tc>
                <a:tc>
                  <a:txBody>
                    <a:bodyPr/>
                    <a:lstStyle/>
                    <a:p>
                      <a:pPr lvl="0" algn="ctr">
                        <a:buNone/>
                      </a:pPr>
                      <a:r>
                        <a:rPr lang="ja-JP" altLang="en-US" sz="1100" u="none" strike="noStrike" noProof="0">
                          <a:effectLst/>
                        </a:rPr>
                        <a:t>中</a:t>
                      </a:r>
                      <a:r>
                        <a:rPr lang="ja-JP" sz="1100" u="none" strike="noStrike" noProof="0">
                          <a:effectLst/>
                        </a:rPr>
                        <a:t>項目</a:t>
                      </a:r>
                      <a:endParaRPr lang="ja-JP" u="none" strike="noStrike" noProof="0"/>
                    </a:p>
                  </a:txBody>
                  <a:tcPr marL="9525" marR="9525" marT="9525" anchor="ctr"/>
                </a:tc>
                <a:tc>
                  <a:txBody>
                    <a:bodyPr/>
                    <a:lstStyle/>
                    <a:p>
                      <a:pPr lvl="0" algn="ctr">
                        <a:buNone/>
                      </a:pPr>
                      <a:r>
                        <a:rPr lang="ja-JP" sz="1100" u="none" strike="noStrike" noProof="0">
                          <a:effectLst/>
                        </a:rPr>
                        <a:t>小項目</a:t>
                      </a:r>
                      <a:endParaRPr lang="ja-JP" u="none" strike="noStrike" noProof="0"/>
                    </a:p>
                  </a:txBody>
                  <a:tcPr marL="9525" marR="9525" marT="9525" anchor="ctr"/>
                </a:tc>
                <a:tc vMerge="1">
                  <a:txBody>
                    <a:bodyPr/>
                    <a:lstStyle/>
                    <a:p>
                      <a:endParaRPr kumimoji="1" lang="ja-JP" altLang="en-US"/>
                    </a:p>
                  </a:txBody>
                  <a:tcPr marL="0" marR="0" marT="0" marB="0" horzOverflow="overflow"/>
                </a:tc>
                <a:tc vMerge="1">
                  <a:txBody>
                    <a:bodyPr/>
                    <a:lstStyle/>
                    <a:p>
                      <a:endParaRPr kumimoji="1" lang="ja-JP" altLang="en-US"/>
                    </a:p>
                  </a:txBody>
                  <a:tcPr marL="0" marR="0" marT="0" marB="0" horzOverflow="overflow"/>
                </a:tc>
                <a:extLst>
                  <a:ext uri="{0D108BD9-81ED-4DB2-BD59-A6C34878D82A}">
                    <a16:rowId xmlns:a16="http://schemas.microsoft.com/office/drawing/2014/main" val="1401928510"/>
                  </a:ext>
                </a:extLst>
              </a:tr>
              <a:tr h="598080">
                <a:tc rowSpan="8">
                  <a:txBody>
                    <a:bodyPr/>
                    <a:lstStyle/>
                    <a:p>
                      <a:pPr fontAlgn="b"/>
                      <a:endParaRPr lang="ja-JP" dirty="0"/>
                    </a:p>
                    <a:p>
                      <a:pPr lvl="0">
                        <a:buNone/>
                      </a:pPr>
                      <a:r>
                        <a:rPr lang="ja-JP" altLang="en-US" sz="1100" dirty="0">
                          <a:effectLst/>
                        </a:rPr>
                        <a:t>　</a:t>
                      </a:r>
                    </a:p>
                    <a:p>
                      <a:pPr lvl="0">
                        <a:buNone/>
                      </a:pPr>
                      <a:endParaRPr lang="ja-JP" dirty="0"/>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endParaRPr lang="ja-JP" altLang="en-US" sz="1100" dirty="0">
                        <a:effectLst/>
                      </a:endParaRPr>
                    </a:p>
                    <a:p>
                      <a:pPr lvl="0">
                        <a:buNone/>
                      </a:pPr>
                      <a:r>
                        <a:rPr lang="ja-JP" altLang="en-US" sz="1100">
                          <a:effectLst/>
                        </a:rPr>
                        <a:t>  ToDOリスト機能</a:t>
                      </a:r>
                      <a:endParaRPr lang="ja-JP"/>
                    </a:p>
                  </a:txBody>
                  <a:tcPr marL="9525" marR="9525" marT="9525"/>
                </a:tc>
                <a:tc rowSpan="4">
                  <a:txBody>
                    <a:bodyPr/>
                    <a:lstStyle/>
                    <a:p>
                      <a:pPr algn="ctr" fontAlgn="b"/>
                      <a:r>
                        <a:rPr lang="ja-JP" altLang="en-US" sz="1400">
                          <a:effectLst/>
                        </a:rPr>
                        <a:t>新規ToDOの作成</a:t>
                      </a:r>
                    </a:p>
                  </a:txBody>
                  <a:tcPr marL="9525" marR="9525" marT="9525" anchor="ctr"/>
                </a:tc>
                <a:tc>
                  <a:txBody>
                    <a:bodyPr/>
                    <a:lstStyle/>
                    <a:p>
                      <a:pPr lvl="0" algn="ctr">
                        <a:buNone/>
                      </a:pPr>
                      <a:r>
                        <a:rPr lang="ja-JP" sz="1100" u="none" strike="noStrike" noProof="0">
                          <a:effectLst/>
                        </a:rPr>
                        <a:t>タスク名</a:t>
                      </a:r>
                      <a:r>
                        <a:rPr lang="ja-JP" altLang="en-US" sz="1100" u="none" strike="noStrike" noProof="0">
                          <a:effectLst/>
                        </a:rPr>
                        <a:t> </a:t>
                      </a:r>
                      <a:r>
                        <a:rPr lang="ja-JP" sz="1100" u="none" strike="noStrike" noProof="0">
                          <a:effectLst/>
                        </a:rPr>
                        <a:t>(必須入力)</a:t>
                      </a:r>
                      <a:endParaRPr lang="ja-JP"/>
                    </a:p>
                  </a:txBody>
                  <a:tcPr marL="9525" marR="9525" marT="9525" anchor="ctr"/>
                </a:tc>
                <a:tc rowSpan="4">
                  <a:txBody>
                    <a:bodyPr/>
                    <a:lstStyle/>
                    <a:p>
                      <a:pPr fontAlgn="b"/>
                      <a:endParaRPr lang="ja-JP" altLang="en-US" sz="1100" dirty="0">
                        <a:effectLst/>
                      </a:endParaRPr>
                    </a:p>
                  </a:txBody>
                  <a:tcPr marL="9525" marR="9525" marT="9525" anchor="b"/>
                </a:tc>
                <a:tc>
                  <a:txBody>
                    <a:bodyPr/>
                    <a:lstStyle/>
                    <a:p>
                      <a:pPr algn="ctr" fontAlgn="b"/>
                      <a:r>
                        <a:rPr lang="ja-JP" altLang="en-US" sz="1800">
                          <a:effectLst/>
                        </a:rPr>
                        <a:t>○</a:t>
                      </a:r>
                    </a:p>
                  </a:txBody>
                  <a:tcPr marL="9525" marR="9525" marT="9525" anchor="ctr"/>
                </a:tc>
                <a:extLst>
                  <a:ext uri="{0D108BD9-81ED-4DB2-BD59-A6C34878D82A}">
                    <a16:rowId xmlns:a16="http://schemas.microsoft.com/office/drawing/2014/main" val="3567277449"/>
                  </a:ext>
                </a:extLst>
              </a:tr>
              <a:tr h="516609">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vMerge="1">
                  <a:txBody>
                    <a:bodyPr/>
                    <a:lstStyle/>
                    <a:p>
                      <a:endParaRPr kumimoji="1" lang="ja-JP" altLang="en-US"/>
                    </a:p>
                  </a:txBody>
                  <a:tcPr marL="0" marR="0" marT="0" marB="0" horzOverflow="overflow"/>
                </a:tc>
                <a:tc>
                  <a:txBody>
                    <a:bodyPr/>
                    <a:lstStyle/>
                    <a:p>
                      <a:pPr lvl="0" algn="ctr">
                        <a:buNone/>
                      </a:pPr>
                      <a:r>
                        <a:rPr lang="ja-JP" sz="1100" u="none" strike="noStrike" noProof="0">
                          <a:effectLst/>
                        </a:rPr>
                        <a:t>タスク名の文字数制限</a:t>
                      </a:r>
                      <a:endParaRPr kumimoji="1" lang="ja-JP" sz="1100" u="none" strike="noStrike" noProof="0">
                        <a:effectLst/>
                      </a:endParaRPr>
                    </a:p>
                  </a:txBody>
                  <a:tcPr marL="9524" marR="9524" marT="9524" anchor="ctr"/>
                </a:tc>
                <a:tc vMerge="1">
                  <a:txBody>
                    <a:bodyPr/>
                    <a:lstStyle/>
                    <a:p>
                      <a:endParaRPr kumimoji="1" lang="ja-JP" altLang="en-US"/>
                    </a:p>
                  </a:txBody>
                  <a:tcPr marL="0" marR="0" marT="0" marB="0" horzOverflow="overflow"/>
                </a:tc>
                <a:tc>
                  <a:txBody>
                    <a:bodyPr/>
                    <a:lstStyle/>
                    <a:p>
                      <a:pPr lvl="0" algn="ctr">
                        <a:buNone/>
                      </a:pPr>
                      <a:r>
                        <a:rPr lang="ja-JP" sz="1800" u="none" strike="noStrike" noProof="0">
                          <a:effectLst/>
                        </a:rPr>
                        <a:t>○</a:t>
                      </a:r>
                      <a:endParaRPr lang="ja-JP"/>
                    </a:p>
                  </a:txBody>
                  <a:tcPr marL="9524" marR="9524" marT="9524" anchor="ctr"/>
                </a:tc>
                <a:extLst>
                  <a:ext uri="{0D108BD9-81ED-4DB2-BD59-A6C34878D82A}">
                    <a16:rowId xmlns:a16="http://schemas.microsoft.com/office/drawing/2014/main" val="2239484207"/>
                  </a:ext>
                </a:extLst>
              </a:tr>
              <a:tr h="495945">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vMerge="1">
                  <a:txBody>
                    <a:bodyPr/>
                    <a:lstStyle/>
                    <a:p>
                      <a:endParaRPr kumimoji="1" lang="ja-JP" altLang="en-US"/>
                    </a:p>
                  </a:txBody>
                  <a:tcPr marL="0" marR="0" marT="0" marB="0" horzOverflow="overflow"/>
                </a:tc>
                <a:tc>
                  <a:txBody>
                    <a:bodyPr/>
                    <a:lstStyle/>
                    <a:p>
                      <a:pPr lvl="0" algn="ctr">
                        <a:buNone/>
                      </a:pPr>
                      <a:r>
                        <a:rPr lang="ja-JP" altLang="en-US" sz="1100">
                          <a:effectLst/>
                        </a:rPr>
                        <a:t>タスク入力詳細 </a:t>
                      </a:r>
                      <a:r>
                        <a:rPr lang="en-US" altLang="ja-JP" sz="1100">
                          <a:effectLst/>
                          <a:latin typeface="ＭＳ Ｐゴシック"/>
                          <a:ea typeface="ＭＳ Ｐゴシック"/>
                        </a:rPr>
                        <a:t>(</a:t>
                      </a:r>
                      <a:r>
                        <a:rPr lang="ja-JP" altLang="en-US" sz="1100">
                          <a:effectLst/>
                        </a:rPr>
                        <a:t>任意</a:t>
                      </a:r>
                      <a:r>
                        <a:rPr lang="en-US" altLang="ja-JP" sz="1100">
                          <a:effectLst/>
                          <a:latin typeface="ＭＳ Ｐゴシック"/>
                          <a:ea typeface="ＭＳ Ｐゴシック"/>
                        </a:rPr>
                        <a:t>)</a:t>
                      </a:r>
                      <a:endParaRPr kumimoji="1" lang="ja-JP" altLang="en-US" sz="1100">
                        <a:effectLst/>
                      </a:endParaRPr>
                    </a:p>
                  </a:txBody>
                  <a:tcPr marL="9524" marR="9524" marT="9524" anchor="ctr"/>
                </a:tc>
                <a:tc vMerge="1">
                  <a:txBody>
                    <a:bodyPr/>
                    <a:lstStyle/>
                    <a:p>
                      <a:endParaRPr kumimoji="1" lang="ja-JP" altLang="en-US"/>
                    </a:p>
                  </a:txBody>
                  <a:tcPr marL="0" marR="0" marT="0" marB="0" horzOverflow="overflow"/>
                </a:tc>
                <a:tc>
                  <a:txBody>
                    <a:bodyPr/>
                    <a:lstStyle/>
                    <a:p>
                      <a:pPr lvl="0" algn="ctr">
                        <a:buNone/>
                      </a:pPr>
                      <a:r>
                        <a:rPr lang="ja-JP" sz="1800" u="none" strike="noStrike" noProof="0">
                          <a:effectLst/>
                        </a:rPr>
                        <a:t>○</a:t>
                      </a:r>
                      <a:endParaRPr lang="ja-JP"/>
                    </a:p>
                  </a:txBody>
                  <a:tcPr marL="9524" marR="9524" marT="9524" anchor="ctr"/>
                </a:tc>
                <a:extLst>
                  <a:ext uri="{0D108BD9-81ED-4DB2-BD59-A6C34878D82A}">
                    <a16:rowId xmlns:a16="http://schemas.microsoft.com/office/drawing/2014/main" val="1777925878"/>
                  </a:ext>
                </a:extLst>
              </a:tr>
              <a:tr h="523498">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vMerge="1">
                  <a:txBody>
                    <a:bodyPr/>
                    <a:lstStyle/>
                    <a:p>
                      <a:pPr algn="ctr" fontAlgn="b"/>
                      <a:endParaRPr lang="ja-JP" altLang="en-US" sz="1600">
                        <a:effectLst/>
                        <a:latin typeface="ＭＳ Ｐゴシック"/>
                        <a:ea typeface="ＭＳ Ｐゴシック"/>
                      </a:endParaRPr>
                    </a:p>
                  </a:txBody>
                  <a:tcPr marL="0" marR="0" marT="0" marB="0" horzOverflow="overflow"/>
                </a:tc>
                <a:tc>
                  <a:txBody>
                    <a:bodyPr/>
                    <a:lstStyle/>
                    <a:p>
                      <a:pPr lvl="0" algn="ctr">
                        <a:buNone/>
                      </a:pPr>
                      <a:r>
                        <a:rPr lang="ja-JP" altLang="en-US" sz="1100">
                          <a:effectLst/>
                        </a:rPr>
                        <a:t>完了期限の入力</a:t>
                      </a:r>
                      <a:endParaRPr lang="ja-JP"/>
                    </a:p>
                  </a:txBody>
                  <a:tcPr marL="9524" marR="9524" marT="9524" anchor="ctr"/>
                </a:tc>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a:txBody>
                    <a:bodyPr/>
                    <a:lstStyle/>
                    <a:p>
                      <a:pPr lvl="0" algn="ctr">
                        <a:buNone/>
                      </a:pPr>
                      <a:r>
                        <a:rPr lang="ja-JP" sz="1800" u="none" strike="noStrike" noProof="0">
                          <a:effectLst/>
                        </a:rPr>
                        <a:t>○</a:t>
                      </a:r>
                      <a:endParaRPr lang="ja-JP"/>
                    </a:p>
                  </a:txBody>
                  <a:tcPr marL="9524" marR="9524" marT="9524" anchor="ctr"/>
                </a:tc>
                <a:extLst>
                  <a:ext uri="{0D108BD9-81ED-4DB2-BD59-A6C34878D82A}">
                    <a16:rowId xmlns:a16="http://schemas.microsoft.com/office/drawing/2014/main" val="1869839989"/>
                  </a:ext>
                </a:extLst>
              </a:tr>
              <a:tr h="647484">
                <a:tc vMerge="1">
                  <a:txBody>
                    <a:bodyPr/>
                    <a:lstStyle/>
                    <a:p>
                      <a:endParaRPr lang="ja-JP"/>
                    </a:p>
                  </a:txBody>
                  <a:tcPr marL="0" marR="0" marT="0" marB="0" horzOverflow="overflow"/>
                </a:tc>
                <a:tc rowSpan="3">
                  <a:txBody>
                    <a:bodyPr/>
                    <a:lstStyle/>
                    <a:p>
                      <a:pPr lvl="0" algn="ctr">
                        <a:buNone/>
                      </a:pPr>
                      <a:r>
                        <a:rPr lang="ja-JP" sz="1400" u="none" strike="noStrike" noProof="0">
                          <a:effectLst/>
                        </a:rPr>
                        <a:t>既存ToDo を編集できること</a:t>
                      </a:r>
                      <a:endParaRPr lang="ja-JP" sz="1400"/>
                    </a:p>
                  </a:txBody>
                  <a:tcPr marL="9525" marR="9525" marT="9525" anchor="ctr"/>
                </a:tc>
                <a:tc>
                  <a:txBody>
                    <a:bodyPr/>
                    <a:lstStyle/>
                    <a:p>
                      <a:pPr lvl="0" algn="ctr">
                        <a:buNone/>
                      </a:pPr>
                      <a:r>
                        <a:rPr lang="ja-JP" sz="1100" u="none" strike="noStrike" noProof="0">
                          <a:effectLst/>
                        </a:rPr>
                        <a:t>達成日（完了日）の入力</a:t>
                      </a:r>
                      <a:endParaRPr lang="ja-JP"/>
                    </a:p>
                  </a:txBody>
                  <a:tcPr marL="9525" marR="9525" marT="9525" anchor="ctr"/>
                </a:tc>
                <a:tc rowSpan="4">
                  <a:txBody>
                    <a:bodyPr/>
                    <a:lstStyle/>
                    <a:p>
                      <a:pPr fontAlgn="b"/>
                      <a:endParaRPr lang="ja-JP" altLang="en-US" sz="1100" dirty="0">
                        <a:effectLst/>
                      </a:endParaRPr>
                    </a:p>
                  </a:txBody>
                  <a:tcPr marL="9525" marR="9525" marT="9525" anchor="b"/>
                </a:tc>
                <a:tc>
                  <a:txBody>
                    <a:bodyPr/>
                    <a:lstStyle/>
                    <a:p>
                      <a:pPr lvl="0" algn="ctr">
                        <a:lnSpc>
                          <a:spcPct val="100000"/>
                        </a:lnSpc>
                        <a:spcBef>
                          <a:spcPts val="0"/>
                        </a:spcBef>
                        <a:spcAft>
                          <a:spcPts val="0"/>
                        </a:spcAft>
                        <a:buNone/>
                      </a:pPr>
                      <a:r>
                        <a:rPr lang="ja-JP" sz="1800" b="0" i="0" u="none" strike="noStrike" noProof="0">
                          <a:effectLst/>
                          <a:latin typeface="游ゴシック"/>
                          <a:ea typeface="游ゴシック"/>
                        </a:rPr>
                        <a:t>○</a:t>
                      </a:r>
                    </a:p>
                  </a:txBody>
                  <a:tcPr marL="9525" marR="9525" marT="9525" anchor="ctr"/>
                </a:tc>
                <a:extLst>
                  <a:ext uri="{0D108BD9-81ED-4DB2-BD59-A6C34878D82A}">
                    <a16:rowId xmlns:a16="http://schemas.microsoft.com/office/drawing/2014/main" val="3555312803"/>
                  </a:ext>
                </a:extLst>
              </a:tr>
              <a:tr h="647484">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vMerge="1">
                  <a:txBody>
                    <a:bodyPr/>
                    <a:lstStyle/>
                    <a:p>
                      <a:endParaRPr kumimoji="1" lang="ja-JP" altLang="en-US"/>
                    </a:p>
                  </a:txBody>
                  <a:tcPr marL="0" marR="0" marT="0" marB="0" horzOverflow="overflow"/>
                </a:tc>
                <a:tc>
                  <a:txBody>
                    <a:bodyPr/>
                    <a:lstStyle/>
                    <a:p>
                      <a:pPr lvl="0" algn="ctr">
                        <a:buNone/>
                      </a:pPr>
                      <a:r>
                        <a:rPr lang="ja-JP" altLang="en-US" sz="1100" u="none" strike="noStrike" noProof="0">
                          <a:effectLst/>
                        </a:rPr>
                        <a:t>ステータスを完了とすること</a:t>
                      </a:r>
                      <a:endParaRPr lang="ja-JP"/>
                    </a:p>
                  </a:txBody>
                  <a:tcPr marL="9524" marR="9524" marT="9524" anchor="ctr"/>
                </a:tc>
                <a:tc vMerge="1">
                  <a:txBody>
                    <a:bodyPr/>
                    <a:lstStyle/>
                    <a:p>
                      <a:endParaRPr kumimoji="1" lang="ja-JP" altLang="en-US"/>
                    </a:p>
                  </a:txBody>
                  <a:tcPr marL="0" marR="0" marT="0" marB="0" horzOverflow="overflow"/>
                </a:tc>
                <a:tc>
                  <a:txBody>
                    <a:bodyPr/>
                    <a:lstStyle/>
                    <a:p>
                      <a:pPr lvl="0" algn="ctr">
                        <a:lnSpc>
                          <a:spcPct val="100000"/>
                        </a:lnSpc>
                        <a:spcBef>
                          <a:spcPts val="0"/>
                        </a:spcBef>
                        <a:spcAft>
                          <a:spcPts val="0"/>
                        </a:spcAft>
                        <a:buNone/>
                      </a:pPr>
                      <a:r>
                        <a:rPr lang="ja-JP" sz="1800" b="0" i="0" u="none" strike="noStrike" noProof="0">
                          <a:effectLst/>
                          <a:latin typeface="游ゴシック"/>
                          <a:ea typeface="游ゴシック"/>
                        </a:rPr>
                        <a:t>○</a:t>
                      </a:r>
                      <a:endParaRPr lang="ja-JP" sz="1800"/>
                    </a:p>
                  </a:txBody>
                  <a:tcPr marL="9524" marR="9524" marT="9524" anchor="ctr"/>
                </a:tc>
                <a:extLst>
                  <a:ext uri="{0D108BD9-81ED-4DB2-BD59-A6C34878D82A}">
                    <a16:rowId xmlns:a16="http://schemas.microsoft.com/office/drawing/2014/main" val="1079988367"/>
                  </a:ext>
                </a:extLst>
              </a:tr>
              <a:tr h="661261">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vMerge="1">
                  <a:txBody>
                    <a:bodyPr/>
                    <a:lstStyle/>
                    <a:p>
                      <a:pPr lvl="0" algn="ctr">
                        <a:buNone/>
                      </a:pPr>
                      <a:endParaRPr lang="ja-JP" sz="1400"/>
                    </a:p>
                  </a:txBody>
                  <a:tcPr marL="0" marR="0" marT="0" marB="0" horzOverflow="overflow"/>
                </a:tc>
                <a:tc>
                  <a:txBody>
                    <a:bodyPr/>
                    <a:lstStyle/>
                    <a:p>
                      <a:pPr lvl="0" algn="ctr">
                        <a:buNone/>
                      </a:pPr>
                      <a:r>
                        <a:rPr lang="ja-JP" altLang="en-US" sz="1100" u="none" strike="noStrike" noProof="0">
                          <a:effectLst/>
                        </a:rPr>
                        <a:t>全項目編集できるようにすること</a:t>
                      </a:r>
                      <a:endParaRPr lang="ja-JP"/>
                    </a:p>
                  </a:txBody>
                  <a:tcPr marL="9524" marR="9524" marT="9524" anchor="ctr"/>
                </a:tc>
                <a:tc vMerge="1">
                  <a:txBody>
                    <a:bodyPr/>
                    <a:lstStyle/>
                    <a:p>
                      <a:pPr fontAlgn="b"/>
                      <a:endParaRPr lang="ja-JP" altLang="en-US" sz="1100">
                        <a:effectLst/>
                        <a:latin typeface="ＭＳ Ｐゴシック" panose="020B0600070205080204" pitchFamily="34" charset="-128"/>
                        <a:ea typeface="ＭＳ Ｐゴシック" panose="020B0600070205080204" pitchFamily="34" charset="-128"/>
                      </a:endParaRPr>
                    </a:p>
                  </a:txBody>
                  <a:tcPr marL="0" marR="0" marT="0" marB="0" horzOverflow="overflow"/>
                </a:tc>
                <a:tc>
                  <a:txBody>
                    <a:bodyPr/>
                    <a:lstStyle/>
                    <a:p>
                      <a:pPr lvl="0" algn="ctr">
                        <a:lnSpc>
                          <a:spcPct val="100000"/>
                        </a:lnSpc>
                        <a:spcBef>
                          <a:spcPts val="0"/>
                        </a:spcBef>
                        <a:spcAft>
                          <a:spcPts val="0"/>
                        </a:spcAft>
                        <a:buNone/>
                      </a:pPr>
                      <a:r>
                        <a:rPr lang="ja-JP" sz="1800" b="0" i="0" u="none" strike="noStrike" noProof="0">
                          <a:effectLst/>
                          <a:latin typeface="游ゴシック"/>
                          <a:ea typeface="游ゴシック"/>
                        </a:rPr>
                        <a:t>○</a:t>
                      </a:r>
                      <a:endParaRPr lang="ja-JP" sz="1800"/>
                    </a:p>
                  </a:txBody>
                  <a:tcPr marL="9524" marR="9524" marT="9524" anchor="ctr"/>
                </a:tc>
                <a:extLst>
                  <a:ext uri="{0D108BD9-81ED-4DB2-BD59-A6C34878D82A}">
                    <a16:rowId xmlns:a16="http://schemas.microsoft.com/office/drawing/2014/main" val="3194503546"/>
                  </a:ext>
                </a:extLst>
              </a:tr>
              <a:tr h="502833">
                <a:tc vMerge="1">
                  <a:txBody>
                    <a:bodyPr/>
                    <a:lstStyle/>
                    <a:p>
                      <a:endParaRPr lang="ja-JP"/>
                    </a:p>
                  </a:txBody>
                  <a:tcPr marL="0" marR="0" marT="0" marB="0" horzOverflow="overflow"/>
                </a:tc>
                <a:tc>
                  <a:txBody>
                    <a:bodyPr/>
                    <a:lstStyle/>
                    <a:p>
                      <a:pPr lvl="0" algn="ctr">
                        <a:buNone/>
                      </a:pPr>
                      <a:r>
                        <a:rPr lang="ja-JP" sz="1400" u="none" strike="noStrike" noProof="0">
                          <a:effectLst/>
                        </a:rPr>
                        <a:t>既存ToDo を削除できること</a:t>
                      </a:r>
                      <a:endParaRPr lang="ja-JP" sz="1400"/>
                    </a:p>
                  </a:txBody>
                  <a:tcPr marL="9525" marR="9525" marT="9525" anchor="ctr"/>
                </a:tc>
                <a:tc>
                  <a:txBody>
                    <a:bodyPr/>
                    <a:lstStyle/>
                    <a:p>
                      <a:pPr lvl="0" algn="ctr">
                        <a:buNone/>
                      </a:pPr>
                      <a:r>
                        <a:rPr lang="ja-JP" sz="1100" u="none" strike="noStrike" noProof="0">
                          <a:effectLst/>
                        </a:rPr>
                        <a:t>個別削除機能</a:t>
                      </a:r>
                      <a:endParaRPr lang="ja-JP"/>
                    </a:p>
                  </a:txBody>
                  <a:tcPr marL="9525" marR="9525" marT="9525" anchor="ctr"/>
                </a:tc>
                <a:tc vMerge="1">
                  <a:txBody>
                    <a:bodyPr/>
                    <a:lstStyle/>
                    <a:p>
                      <a:endParaRPr lang="ja-JP"/>
                    </a:p>
                  </a:txBody>
                  <a:tcPr marL="0" marR="0" marT="0" marB="0" horzOverflow="overflow"/>
                </a:tc>
                <a:tc>
                  <a:txBody>
                    <a:bodyPr/>
                    <a:lstStyle/>
                    <a:p>
                      <a:pPr lvl="0" algn="ctr">
                        <a:lnSpc>
                          <a:spcPct val="100000"/>
                        </a:lnSpc>
                        <a:spcBef>
                          <a:spcPts val="0"/>
                        </a:spcBef>
                        <a:spcAft>
                          <a:spcPts val="0"/>
                        </a:spcAft>
                        <a:buNone/>
                      </a:pPr>
                      <a:r>
                        <a:rPr lang="ja-JP" sz="1800" b="0" i="0" u="none" strike="noStrike" noProof="0">
                          <a:effectLst/>
                          <a:latin typeface="游ゴシック"/>
                          <a:ea typeface="游ゴシック"/>
                        </a:rPr>
                        <a:t>○</a:t>
                      </a:r>
                    </a:p>
                  </a:txBody>
                  <a:tcPr marL="9525" marR="9525" marT="9525" anchor="ctr"/>
                </a:tc>
                <a:extLst>
                  <a:ext uri="{0D108BD9-81ED-4DB2-BD59-A6C34878D82A}">
                    <a16:rowId xmlns:a16="http://schemas.microsoft.com/office/drawing/2014/main" val="1756119595"/>
                  </a:ext>
                </a:extLst>
              </a:tr>
            </a:tbl>
          </a:graphicData>
        </a:graphic>
      </p:graphicFrame>
      <p:pic>
        <p:nvPicPr>
          <p:cNvPr id="7" name="図 5" descr="グラフィカル ユーザー インターフェイス, アプリケーション&#10;&#10;説明は自動で生成されたものです">
            <a:extLst>
              <a:ext uri="{FF2B5EF4-FFF2-40B4-BE49-F238E27FC236}">
                <a16:creationId xmlns:a16="http://schemas.microsoft.com/office/drawing/2014/main" id="{EB5B8B15-5247-44B9-AF25-B3396F1A3A7E}"/>
              </a:ext>
            </a:extLst>
          </p:cNvPr>
          <p:cNvPicPr>
            <a:picLocks noChangeAspect="1"/>
          </p:cNvPicPr>
          <p:nvPr/>
        </p:nvPicPr>
        <p:blipFill rotWithShape="1">
          <a:blip r:embed="rId4"/>
          <a:srcRect l="17570" t="81011" r="54550" b="12921"/>
          <a:stretch/>
        </p:blipFill>
        <p:spPr>
          <a:xfrm>
            <a:off x="6342181" y="2059627"/>
            <a:ext cx="2281492" cy="232714"/>
          </a:xfrm>
          <a:prstGeom prst="rect">
            <a:avLst/>
          </a:prstGeom>
        </p:spPr>
      </p:pic>
      <p:pic>
        <p:nvPicPr>
          <p:cNvPr id="15" name="図 5" descr="グラフィカル ユーザー インターフェイス, アプリケーション&#10;&#10;説明は自動で生成されたものです">
            <a:extLst>
              <a:ext uri="{FF2B5EF4-FFF2-40B4-BE49-F238E27FC236}">
                <a16:creationId xmlns:a16="http://schemas.microsoft.com/office/drawing/2014/main" id="{83FC26A4-E819-4563-A816-FD0B4346A467}"/>
              </a:ext>
            </a:extLst>
          </p:cNvPr>
          <p:cNvPicPr>
            <a:picLocks noChangeAspect="1"/>
          </p:cNvPicPr>
          <p:nvPr/>
        </p:nvPicPr>
        <p:blipFill rotWithShape="1">
          <a:blip r:embed="rId4"/>
          <a:srcRect l="67912" t="72921" r="2525" b="-112"/>
          <a:stretch/>
        </p:blipFill>
        <p:spPr>
          <a:xfrm>
            <a:off x="6341202" y="2477218"/>
            <a:ext cx="2419179" cy="1042873"/>
          </a:xfrm>
          <a:prstGeom prst="rect">
            <a:avLst/>
          </a:prstGeom>
        </p:spPr>
      </p:pic>
      <p:pic>
        <p:nvPicPr>
          <p:cNvPr id="16" name="図 5" descr="グラフィカル ユーザー インターフェイス, アプリケーション&#10;&#10;説明は自動で生成されたものです">
            <a:extLst>
              <a:ext uri="{FF2B5EF4-FFF2-40B4-BE49-F238E27FC236}">
                <a16:creationId xmlns:a16="http://schemas.microsoft.com/office/drawing/2014/main" id="{24CF2459-0CBE-42F2-8BEB-D53CDA099499}"/>
              </a:ext>
            </a:extLst>
          </p:cNvPr>
          <p:cNvPicPr>
            <a:picLocks noChangeAspect="1"/>
          </p:cNvPicPr>
          <p:nvPr/>
        </p:nvPicPr>
        <p:blipFill rotWithShape="1">
          <a:blip r:embed="rId4"/>
          <a:srcRect l="33860" t="85858" r="44602" b="8081"/>
          <a:stretch/>
        </p:blipFill>
        <p:spPr>
          <a:xfrm>
            <a:off x="6341201" y="3699863"/>
            <a:ext cx="1762457" cy="232451"/>
          </a:xfrm>
          <a:prstGeom prst="rect">
            <a:avLst/>
          </a:prstGeom>
        </p:spPr>
      </p:pic>
      <p:sp>
        <p:nvSpPr>
          <p:cNvPr id="11" name="テキスト ボックス 10">
            <a:extLst>
              <a:ext uri="{FF2B5EF4-FFF2-40B4-BE49-F238E27FC236}">
                <a16:creationId xmlns:a16="http://schemas.microsoft.com/office/drawing/2014/main" id="{40CB8F4B-C30E-4FE8-B7BA-51D9B81EF5E8}"/>
              </a:ext>
            </a:extLst>
          </p:cNvPr>
          <p:cNvSpPr txBox="1"/>
          <p:nvPr/>
        </p:nvSpPr>
        <p:spPr>
          <a:xfrm>
            <a:off x="9231823" y="1951926"/>
            <a:ext cx="1029777"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100">
                <a:ea typeface="游ゴシック"/>
                <a:cs typeface="Calibri"/>
              </a:rPr>
              <a:t>タスク名</a:t>
            </a:r>
            <a:endParaRPr lang="ja-JP" altLang="en-US" sz="1100" dirty="0">
              <a:ea typeface="游ゴシック"/>
              <a:cs typeface="Calibri"/>
            </a:endParaRPr>
          </a:p>
          <a:p>
            <a:r>
              <a:rPr lang="ja-JP" altLang="en-US" sz="1100">
                <a:ea typeface="游ゴシック"/>
                <a:cs typeface="Calibri"/>
              </a:rPr>
              <a:t>制限 : 26文字</a:t>
            </a:r>
            <a:endParaRPr lang="ja-JP" altLang="en-US" sz="1100" dirty="0">
              <a:ea typeface="游ゴシック"/>
              <a:cs typeface="Calibri"/>
            </a:endParaRPr>
          </a:p>
        </p:txBody>
      </p:sp>
      <p:cxnSp>
        <p:nvCxnSpPr>
          <p:cNvPr id="12" name="直線矢印コネクタ 11">
            <a:extLst>
              <a:ext uri="{FF2B5EF4-FFF2-40B4-BE49-F238E27FC236}">
                <a16:creationId xmlns:a16="http://schemas.microsoft.com/office/drawing/2014/main" id="{41883F03-5C56-4ED3-BA1E-8D3585990AD3}"/>
              </a:ext>
            </a:extLst>
          </p:cNvPr>
          <p:cNvCxnSpPr/>
          <p:nvPr/>
        </p:nvCxnSpPr>
        <p:spPr>
          <a:xfrm flipH="1" flipV="1">
            <a:off x="8650583" y="2152059"/>
            <a:ext cx="661261" cy="68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直線矢印コネクタ 19">
            <a:extLst>
              <a:ext uri="{FF2B5EF4-FFF2-40B4-BE49-F238E27FC236}">
                <a16:creationId xmlns:a16="http://schemas.microsoft.com/office/drawing/2014/main" id="{A7117683-50B7-42C8-A5AF-3B7516A551F0}"/>
              </a:ext>
            </a:extLst>
          </p:cNvPr>
          <p:cNvCxnSpPr>
            <a:cxnSpLocks/>
          </p:cNvCxnSpPr>
          <p:nvPr/>
        </p:nvCxnSpPr>
        <p:spPr>
          <a:xfrm flipH="1" flipV="1">
            <a:off x="8762514" y="3000160"/>
            <a:ext cx="600990" cy="68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 name="テキスト ボックス 20">
            <a:extLst>
              <a:ext uri="{FF2B5EF4-FFF2-40B4-BE49-F238E27FC236}">
                <a16:creationId xmlns:a16="http://schemas.microsoft.com/office/drawing/2014/main" id="{C343BACC-9850-4892-AA16-ADABE15A377B}"/>
              </a:ext>
            </a:extLst>
          </p:cNvPr>
          <p:cNvSpPr txBox="1"/>
          <p:nvPr/>
        </p:nvSpPr>
        <p:spPr>
          <a:xfrm>
            <a:off x="9274873" y="2808637"/>
            <a:ext cx="1029777"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100">
                <a:ea typeface="游ゴシック"/>
                <a:cs typeface="Calibri"/>
              </a:rPr>
              <a:t>タスク詳細</a:t>
            </a:r>
            <a:endParaRPr lang="ja-JP" altLang="en-US" sz="1100" dirty="0">
              <a:ea typeface="游ゴシック"/>
              <a:cs typeface="Calibri"/>
            </a:endParaRPr>
          </a:p>
          <a:p>
            <a:r>
              <a:rPr lang="ja-JP" altLang="en-US" sz="1100">
                <a:ea typeface="游ゴシック"/>
                <a:cs typeface="Calibri"/>
              </a:rPr>
              <a:t>（任意入力）</a:t>
            </a:r>
            <a:endParaRPr lang="ja-JP" altLang="en-US" sz="1100" dirty="0">
              <a:ea typeface="游ゴシック"/>
              <a:cs typeface="Calibri"/>
            </a:endParaRPr>
          </a:p>
        </p:txBody>
      </p:sp>
      <p:sp>
        <p:nvSpPr>
          <p:cNvPr id="22" name="テキスト ボックス 21">
            <a:extLst>
              <a:ext uri="{FF2B5EF4-FFF2-40B4-BE49-F238E27FC236}">
                <a16:creationId xmlns:a16="http://schemas.microsoft.com/office/drawing/2014/main" id="{58EA96A1-575F-4121-A310-2B74E0AF85D0}"/>
              </a:ext>
            </a:extLst>
          </p:cNvPr>
          <p:cNvSpPr txBox="1"/>
          <p:nvPr/>
        </p:nvSpPr>
        <p:spPr>
          <a:xfrm>
            <a:off x="9300703" y="3673959"/>
            <a:ext cx="75425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100">
                <a:ea typeface="游ゴシック"/>
                <a:cs typeface="Calibri"/>
              </a:rPr>
              <a:t>完了期限</a:t>
            </a:r>
            <a:endParaRPr lang="ja-JP" altLang="en-US" sz="1100" dirty="0">
              <a:ea typeface="游ゴシック"/>
              <a:cs typeface="Calibri"/>
            </a:endParaRPr>
          </a:p>
        </p:txBody>
      </p:sp>
      <p:cxnSp>
        <p:nvCxnSpPr>
          <p:cNvPr id="24" name="直線矢印コネクタ 23">
            <a:extLst>
              <a:ext uri="{FF2B5EF4-FFF2-40B4-BE49-F238E27FC236}">
                <a16:creationId xmlns:a16="http://schemas.microsoft.com/office/drawing/2014/main" id="{25290469-E069-436F-97AF-98F68216453F}"/>
              </a:ext>
            </a:extLst>
          </p:cNvPr>
          <p:cNvCxnSpPr>
            <a:cxnSpLocks/>
          </p:cNvCxnSpPr>
          <p:nvPr/>
        </p:nvCxnSpPr>
        <p:spPr>
          <a:xfrm flipH="1">
            <a:off x="8121056" y="3812098"/>
            <a:ext cx="1242447" cy="17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7" name="図 5" descr="グラフィカル ユーザー インターフェイス, アプリケーション&#10;&#10;説明は自動で生成されたものです">
            <a:extLst>
              <a:ext uri="{FF2B5EF4-FFF2-40B4-BE49-F238E27FC236}">
                <a16:creationId xmlns:a16="http://schemas.microsoft.com/office/drawing/2014/main" id="{21147F96-05C7-477F-9629-EB3D1F912CC9}"/>
              </a:ext>
            </a:extLst>
          </p:cNvPr>
          <p:cNvPicPr>
            <a:picLocks noChangeAspect="1"/>
          </p:cNvPicPr>
          <p:nvPr/>
        </p:nvPicPr>
        <p:blipFill rotWithShape="1">
          <a:blip r:embed="rId4"/>
          <a:srcRect l="18311" t="6626" r="47907" b="48006"/>
          <a:stretch/>
        </p:blipFill>
        <p:spPr>
          <a:xfrm>
            <a:off x="6399465" y="4520187"/>
            <a:ext cx="1945727" cy="1225489"/>
          </a:xfrm>
          <a:prstGeom prst="rect">
            <a:avLst/>
          </a:prstGeom>
        </p:spPr>
      </p:pic>
      <p:pic>
        <p:nvPicPr>
          <p:cNvPr id="26" name="図 5" descr="グラフィカル ユーザー インターフェイス, アプリケーション&#10;&#10;説明は自動で生成されたものです">
            <a:extLst>
              <a:ext uri="{FF2B5EF4-FFF2-40B4-BE49-F238E27FC236}">
                <a16:creationId xmlns:a16="http://schemas.microsoft.com/office/drawing/2014/main" id="{753DA67C-FC18-4404-8FB6-68C3F07B79F0}"/>
              </a:ext>
            </a:extLst>
          </p:cNvPr>
          <p:cNvPicPr>
            <a:picLocks noChangeAspect="1"/>
          </p:cNvPicPr>
          <p:nvPr/>
        </p:nvPicPr>
        <p:blipFill rotWithShape="1">
          <a:blip r:embed="rId4"/>
          <a:srcRect l="56619" t="6858" r="9546" b="48485"/>
          <a:stretch/>
        </p:blipFill>
        <p:spPr>
          <a:xfrm>
            <a:off x="8504651" y="4530742"/>
            <a:ext cx="1948802" cy="1206311"/>
          </a:xfrm>
          <a:prstGeom prst="rect">
            <a:avLst/>
          </a:prstGeom>
        </p:spPr>
      </p:pic>
      <p:sp>
        <p:nvSpPr>
          <p:cNvPr id="18" name="四角形: 角を丸くする 17">
            <a:extLst>
              <a:ext uri="{FF2B5EF4-FFF2-40B4-BE49-F238E27FC236}">
                <a16:creationId xmlns:a16="http://schemas.microsoft.com/office/drawing/2014/main" id="{CEB92150-93E1-4B1A-92B1-769E1135ED08}"/>
              </a:ext>
            </a:extLst>
          </p:cNvPr>
          <p:cNvSpPr/>
          <p:nvPr/>
        </p:nvSpPr>
        <p:spPr>
          <a:xfrm>
            <a:off x="6624663" y="5546239"/>
            <a:ext cx="628542" cy="167898"/>
          </a:xfrm>
          <a:prstGeom prst="round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cxnSp>
        <p:nvCxnSpPr>
          <p:cNvPr id="27" name="直線矢印コネクタ 26">
            <a:extLst>
              <a:ext uri="{FF2B5EF4-FFF2-40B4-BE49-F238E27FC236}">
                <a16:creationId xmlns:a16="http://schemas.microsoft.com/office/drawing/2014/main" id="{CE111AFC-5EA9-4203-B96B-54FDC45971DE}"/>
              </a:ext>
            </a:extLst>
          </p:cNvPr>
          <p:cNvCxnSpPr/>
          <p:nvPr/>
        </p:nvCxnSpPr>
        <p:spPr>
          <a:xfrm flipH="1">
            <a:off x="6911330" y="5714945"/>
            <a:ext cx="2582" cy="3030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6E4E199F-29B4-4C81-851A-1ABC71CF6249}"/>
              </a:ext>
            </a:extLst>
          </p:cNvPr>
          <p:cNvSpPr txBox="1"/>
          <p:nvPr/>
        </p:nvSpPr>
        <p:spPr>
          <a:xfrm>
            <a:off x="6278534" y="6020229"/>
            <a:ext cx="2157709"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100">
                <a:ea typeface="游ゴシック"/>
                <a:cs typeface="Calibri"/>
              </a:rPr>
              <a:t>達成ボタン（達成日の入力）</a:t>
            </a:r>
            <a:endParaRPr lang="ja-JP" altLang="en-US" sz="1100" dirty="0">
              <a:ea typeface="游ゴシック"/>
              <a:cs typeface="Calibri"/>
            </a:endParaRPr>
          </a:p>
        </p:txBody>
      </p:sp>
      <p:sp>
        <p:nvSpPr>
          <p:cNvPr id="30" name="テキスト ボックス 29">
            <a:extLst>
              <a:ext uri="{FF2B5EF4-FFF2-40B4-BE49-F238E27FC236}">
                <a16:creationId xmlns:a16="http://schemas.microsoft.com/office/drawing/2014/main" id="{22021198-9757-4CA0-AFEF-303EA0C6CFAB}"/>
              </a:ext>
            </a:extLst>
          </p:cNvPr>
          <p:cNvSpPr txBox="1"/>
          <p:nvPr/>
        </p:nvSpPr>
        <p:spPr>
          <a:xfrm>
            <a:off x="7376329" y="4070025"/>
            <a:ext cx="130530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050">
                <a:ea typeface="游ゴシック"/>
                <a:cs typeface="Calibri"/>
              </a:rPr>
              <a:t>ステータス(完了)</a:t>
            </a:r>
            <a:endParaRPr lang="ja-JP" altLang="en-US" sz="1050" dirty="0">
              <a:ea typeface="游ゴシック"/>
              <a:cs typeface="Calibri"/>
            </a:endParaRPr>
          </a:p>
        </p:txBody>
      </p:sp>
      <p:sp>
        <p:nvSpPr>
          <p:cNvPr id="31" name="四角形: 角を丸くする 30">
            <a:extLst>
              <a:ext uri="{FF2B5EF4-FFF2-40B4-BE49-F238E27FC236}">
                <a16:creationId xmlns:a16="http://schemas.microsoft.com/office/drawing/2014/main" id="{074781CA-FD42-4F11-ACD1-B937387829BF}"/>
              </a:ext>
            </a:extLst>
          </p:cNvPr>
          <p:cNvSpPr/>
          <p:nvPr/>
        </p:nvSpPr>
        <p:spPr>
          <a:xfrm>
            <a:off x="9005375" y="4590509"/>
            <a:ext cx="396068" cy="73187"/>
          </a:xfrm>
          <a:prstGeom prst="round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sp>
        <p:nvSpPr>
          <p:cNvPr id="33" name="四角形: 角を丸くする 32">
            <a:extLst>
              <a:ext uri="{FF2B5EF4-FFF2-40B4-BE49-F238E27FC236}">
                <a16:creationId xmlns:a16="http://schemas.microsoft.com/office/drawing/2014/main" id="{C4654252-A0EC-4C78-B443-E2F47D547AA5}"/>
              </a:ext>
            </a:extLst>
          </p:cNvPr>
          <p:cNvSpPr/>
          <p:nvPr/>
        </p:nvSpPr>
        <p:spPr>
          <a:xfrm>
            <a:off x="6560086" y="4556068"/>
            <a:ext cx="538136" cy="124848"/>
          </a:xfrm>
          <a:prstGeom prst="round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sp>
        <p:nvSpPr>
          <p:cNvPr id="34" name="四角形: 角を丸くする 33">
            <a:extLst>
              <a:ext uri="{FF2B5EF4-FFF2-40B4-BE49-F238E27FC236}">
                <a16:creationId xmlns:a16="http://schemas.microsoft.com/office/drawing/2014/main" id="{127E8246-4830-44FC-856F-88CD86D7ABD2}"/>
              </a:ext>
            </a:extLst>
          </p:cNvPr>
          <p:cNvSpPr/>
          <p:nvPr/>
        </p:nvSpPr>
        <p:spPr>
          <a:xfrm>
            <a:off x="8824559" y="4556068"/>
            <a:ext cx="159289" cy="124848"/>
          </a:xfrm>
          <a:prstGeom prst="round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sp>
        <p:nvSpPr>
          <p:cNvPr id="36" name="テキスト ボックス 35">
            <a:extLst>
              <a:ext uri="{FF2B5EF4-FFF2-40B4-BE49-F238E27FC236}">
                <a16:creationId xmlns:a16="http://schemas.microsoft.com/office/drawing/2014/main" id="{E7AB0FAF-ABBF-40CA-A72C-9BFD56ADDEF9}"/>
              </a:ext>
            </a:extLst>
          </p:cNvPr>
          <p:cNvSpPr txBox="1"/>
          <p:nvPr/>
        </p:nvSpPr>
        <p:spPr>
          <a:xfrm>
            <a:off x="10041177" y="4095856"/>
            <a:ext cx="879098"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1100">
                <a:ea typeface="游ゴシック"/>
                <a:cs typeface="Calibri"/>
              </a:rPr>
              <a:t>削除機能</a:t>
            </a:r>
            <a:endParaRPr lang="ja-JP" altLang="en-US" sz="1100" dirty="0">
              <a:ea typeface="游ゴシック"/>
              <a:cs typeface="Calibri"/>
            </a:endParaRPr>
          </a:p>
        </p:txBody>
      </p:sp>
      <p:cxnSp>
        <p:nvCxnSpPr>
          <p:cNvPr id="38" name="直線矢印コネクタ 37">
            <a:extLst>
              <a:ext uri="{FF2B5EF4-FFF2-40B4-BE49-F238E27FC236}">
                <a16:creationId xmlns:a16="http://schemas.microsoft.com/office/drawing/2014/main" id="{FE1EB599-C97F-4BA9-A944-031F0BD3C76B}"/>
              </a:ext>
            </a:extLst>
          </p:cNvPr>
          <p:cNvCxnSpPr/>
          <p:nvPr/>
        </p:nvCxnSpPr>
        <p:spPr>
          <a:xfrm flipV="1">
            <a:off x="6846645" y="4300186"/>
            <a:ext cx="2066438" cy="4305"/>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0" name="直線矢印コネクタ 39">
            <a:extLst>
              <a:ext uri="{FF2B5EF4-FFF2-40B4-BE49-F238E27FC236}">
                <a16:creationId xmlns:a16="http://schemas.microsoft.com/office/drawing/2014/main" id="{4D060685-BD7A-4820-9866-9C54CD9B4DA6}"/>
              </a:ext>
            </a:extLst>
          </p:cNvPr>
          <p:cNvCxnSpPr>
            <a:cxnSpLocks/>
          </p:cNvCxnSpPr>
          <p:nvPr/>
        </p:nvCxnSpPr>
        <p:spPr>
          <a:xfrm flipH="1">
            <a:off x="8907006" y="4309604"/>
            <a:ext cx="2582" cy="2212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直線矢印コネクタ 40">
            <a:extLst>
              <a:ext uri="{FF2B5EF4-FFF2-40B4-BE49-F238E27FC236}">
                <a16:creationId xmlns:a16="http://schemas.microsoft.com/office/drawing/2014/main" id="{3A2FB85B-16B0-42FC-930C-3A1DF2163BB3}"/>
              </a:ext>
            </a:extLst>
          </p:cNvPr>
          <p:cNvCxnSpPr/>
          <p:nvPr/>
        </p:nvCxnSpPr>
        <p:spPr>
          <a:xfrm>
            <a:off x="6848258" y="4301801"/>
            <a:ext cx="4306" cy="245389"/>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2" name="直線矢印コネクタ 41">
            <a:extLst>
              <a:ext uri="{FF2B5EF4-FFF2-40B4-BE49-F238E27FC236}">
                <a16:creationId xmlns:a16="http://schemas.microsoft.com/office/drawing/2014/main" id="{0BBBD43C-E4AA-45ED-856F-A2209322F85C}"/>
              </a:ext>
            </a:extLst>
          </p:cNvPr>
          <p:cNvCxnSpPr>
            <a:cxnSpLocks/>
          </p:cNvCxnSpPr>
          <p:nvPr/>
        </p:nvCxnSpPr>
        <p:spPr>
          <a:xfrm flipH="1">
            <a:off x="10418090" y="4309604"/>
            <a:ext cx="2582" cy="2212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直線矢印コネクタ 42">
            <a:extLst>
              <a:ext uri="{FF2B5EF4-FFF2-40B4-BE49-F238E27FC236}">
                <a16:creationId xmlns:a16="http://schemas.microsoft.com/office/drawing/2014/main" id="{031D1E60-C2A4-480E-AFEC-1AEF85BEF431}"/>
              </a:ext>
            </a:extLst>
          </p:cNvPr>
          <p:cNvCxnSpPr>
            <a:cxnSpLocks/>
          </p:cNvCxnSpPr>
          <p:nvPr/>
        </p:nvCxnSpPr>
        <p:spPr>
          <a:xfrm flipV="1">
            <a:off x="8071978" y="4653311"/>
            <a:ext cx="1013418" cy="14017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5256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4666531" y="244576"/>
            <a:ext cx="231351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要件一覧</a:t>
            </a:r>
            <a:endParaRPr lang="ja-JP" altLang="en-US" sz="4000" b="1" dirty="0">
              <a:ea typeface="游ゴシック"/>
              <a:cs typeface="Calibri"/>
            </a:endParaRPr>
          </a:p>
        </p:txBody>
      </p:sp>
      <p:graphicFrame>
        <p:nvGraphicFramePr>
          <p:cNvPr id="5" name="表 4">
            <a:extLst>
              <a:ext uri="{FF2B5EF4-FFF2-40B4-BE49-F238E27FC236}">
                <a16:creationId xmlns:a16="http://schemas.microsoft.com/office/drawing/2014/main" id="{A479246E-086F-4A51-B6DC-B92C85E97988}"/>
              </a:ext>
            </a:extLst>
          </p:cNvPr>
          <p:cNvGraphicFramePr>
            <a:graphicFrameLocks noGrp="1"/>
          </p:cNvGraphicFramePr>
          <p:nvPr>
            <p:extLst>
              <p:ext uri="{D42A27DB-BD31-4B8C-83A1-F6EECF244321}">
                <p14:modId xmlns:p14="http://schemas.microsoft.com/office/powerpoint/2010/main" val="3738304331"/>
              </p:ext>
            </p:extLst>
          </p:nvPr>
        </p:nvGraphicFramePr>
        <p:xfrm>
          <a:off x="150032" y="1097215"/>
          <a:ext cx="11731961" cy="4890571"/>
        </p:xfrm>
        <a:graphic>
          <a:graphicData uri="http://schemas.openxmlformats.org/drawingml/2006/table">
            <a:tbl>
              <a:tblPr firstRow="1" bandRow="1">
                <a:tableStyleId>{5940675A-B579-460E-94D1-54222C63F5DA}</a:tableStyleId>
              </a:tblPr>
              <a:tblGrid>
                <a:gridCol w="1226085">
                  <a:extLst>
                    <a:ext uri="{9D8B030D-6E8A-4147-A177-3AD203B41FA5}">
                      <a16:colId xmlns:a16="http://schemas.microsoft.com/office/drawing/2014/main" val="1731458226"/>
                    </a:ext>
                  </a:extLst>
                </a:gridCol>
                <a:gridCol w="2532596">
                  <a:extLst>
                    <a:ext uri="{9D8B030D-6E8A-4147-A177-3AD203B41FA5}">
                      <a16:colId xmlns:a16="http://schemas.microsoft.com/office/drawing/2014/main" val="2161477943"/>
                    </a:ext>
                  </a:extLst>
                </a:gridCol>
                <a:gridCol w="2640567">
                  <a:extLst>
                    <a:ext uri="{9D8B030D-6E8A-4147-A177-3AD203B41FA5}">
                      <a16:colId xmlns:a16="http://schemas.microsoft.com/office/drawing/2014/main" val="423496807"/>
                    </a:ext>
                  </a:extLst>
                </a:gridCol>
                <a:gridCol w="4266170">
                  <a:extLst>
                    <a:ext uri="{9D8B030D-6E8A-4147-A177-3AD203B41FA5}">
                      <a16:colId xmlns:a16="http://schemas.microsoft.com/office/drawing/2014/main" val="452612260"/>
                    </a:ext>
                  </a:extLst>
                </a:gridCol>
                <a:gridCol w="1066543">
                  <a:extLst>
                    <a:ext uri="{9D8B030D-6E8A-4147-A177-3AD203B41FA5}">
                      <a16:colId xmlns:a16="http://schemas.microsoft.com/office/drawing/2014/main" val="591372385"/>
                    </a:ext>
                  </a:extLst>
                </a:gridCol>
              </a:tblGrid>
              <a:tr h="330630">
                <a:tc gridSpan="3">
                  <a:txBody>
                    <a:bodyPr/>
                    <a:lstStyle/>
                    <a:p>
                      <a:pPr algn="ctr" fontAlgn="ctr"/>
                      <a:r>
                        <a:rPr lang="ja-JP" altLang="en-US" sz="1100">
                          <a:effectLst/>
                        </a:rPr>
                        <a:t>開発要件</a:t>
                      </a:r>
                      <a:endParaRPr lang="ja-JP" altLang="en-US" sz="1100" dirty="0">
                        <a:effectLst/>
                      </a:endParaRPr>
                    </a:p>
                  </a:txBody>
                  <a:tcPr marL="9525" marR="9525" marT="9525" anchor="ctr"/>
                </a:tc>
                <a:tc hMerge="1">
                  <a:txBody>
                    <a:bodyPr/>
                    <a:lstStyle/>
                    <a:p>
                      <a:endParaRPr kumimoji="1" lang="ja-JP" altLang="en-US"/>
                    </a:p>
                  </a:txBody>
                  <a:tcPr marL="0" marR="0" marT="0" marB="0" horzOverflow="overflow"/>
                </a:tc>
                <a:tc hMerge="1">
                  <a:txBody>
                    <a:bodyPr/>
                    <a:lstStyle/>
                    <a:p>
                      <a:endParaRPr kumimoji="1" lang="ja-JP" altLang="en-US"/>
                    </a:p>
                  </a:txBody>
                  <a:tcPr marL="0" marR="0" marT="0" marB="0" horzOverflow="overflow"/>
                </a:tc>
                <a:tc rowSpan="2">
                  <a:txBody>
                    <a:bodyPr/>
                    <a:lstStyle/>
                    <a:p>
                      <a:pPr algn="ctr" fontAlgn="ctr"/>
                      <a:r>
                        <a:rPr lang="ja-JP" altLang="en-US" sz="1100">
                          <a:effectLst/>
                        </a:rPr>
                        <a:t>適応箇所</a:t>
                      </a:r>
                      <a:endParaRPr lang="ja-JP" altLang="en-US" sz="1100" dirty="0">
                        <a:effectLst/>
                      </a:endParaRPr>
                    </a:p>
                  </a:txBody>
                  <a:tcPr marL="9525" marR="9525" marT="9525" anchor="ctr"/>
                </a:tc>
                <a:tc rowSpan="2">
                  <a:txBody>
                    <a:bodyPr/>
                    <a:lstStyle/>
                    <a:p>
                      <a:pPr algn="ctr" fontAlgn="ctr"/>
                      <a:r>
                        <a:rPr lang="ja-JP" altLang="en-US" sz="1100">
                          <a:effectLst/>
                        </a:rPr>
                        <a:t>判定</a:t>
                      </a:r>
                      <a:endParaRPr lang="ja-JP" altLang="en-US" sz="1100" dirty="0">
                        <a:effectLst/>
                      </a:endParaRPr>
                    </a:p>
                  </a:txBody>
                  <a:tcPr marL="9525" marR="9525" marT="9525" anchor="ctr"/>
                </a:tc>
                <a:extLst>
                  <a:ext uri="{0D108BD9-81ED-4DB2-BD59-A6C34878D82A}">
                    <a16:rowId xmlns:a16="http://schemas.microsoft.com/office/drawing/2014/main" val="1117540495"/>
                  </a:ext>
                </a:extLst>
              </a:tr>
              <a:tr h="365071">
                <a:tc>
                  <a:txBody>
                    <a:bodyPr/>
                    <a:lstStyle/>
                    <a:p>
                      <a:pPr algn="ctr" fontAlgn="ctr"/>
                      <a:r>
                        <a:rPr lang="ja-JP" altLang="en-US" sz="1100">
                          <a:effectLst/>
                        </a:rPr>
                        <a:t>大項目</a:t>
                      </a:r>
                      <a:endParaRPr lang="ja-JP" altLang="en-US" sz="1100" dirty="0">
                        <a:effectLst/>
                      </a:endParaRPr>
                    </a:p>
                  </a:txBody>
                  <a:tcPr marL="9525" marR="9525" marT="9525" anchor="ctr"/>
                </a:tc>
                <a:tc>
                  <a:txBody>
                    <a:bodyPr/>
                    <a:lstStyle/>
                    <a:p>
                      <a:pPr algn="ctr" fontAlgn="ctr"/>
                      <a:r>
                        <a:rPr lang="ja-JP" altLang="en-US" sz="1100">
                          <a:effectLst/>
                        </a:rPr>
                        <a:t>中項目</a:t>
                      </a:r>
                      <a:endParaRPr lang="ja-JP" altLang="en-US" sz="1100" dirty="0">
                        <a:effectLst/>
                      </a:endParaRPr>
                    </a:p>
                  </a:txBody>
                  <a:tcPr marL="9525" marR="9525" marT="9525" anchor="ctr"/>
                </a:tc>
                <a:tc>
                  <a:txBody>
                    <a:bodyPr/>
                    <a:lstStyle/>
                    <a:p>
                      <a:pPr algn="ctr" fontAlgn="ctr"/>
                      <a:r>
                        <a:rPr lang="ja-JP" altLang="en-US" sz="1100">
                          <a:effectLst/>
                        </a:rPr>
                        <a:t>小項目</a:t>
                      </a:r>
                      <a:endParaRPr lang="ja-JP" altLang="en-US" sz="1100" dirty="0">
                        <a:effectLst/>
                      </a:endParaRPr>
                    </a:p>
                  </a:txBody>
                  <a:tcPr marL="9525" marR="9525" marT="9525" anchor="ctr"/>
                </a:tc>
                <a:tc vMerge="1">
                  <a:txBody>
                    <a:bodyPr/>
                    <a:lstStyle/>
                    <a:p>
                      <a:endParaRPr kumimoji="1" lang="ja-JP" altLang="en-US"/>
                    </a:p>
                  </a:txBody>
                  <a:tcPr marL="0" marR="0" marT="0" marB="0" horzOverflow="overflow"/>
                </a:tc>
                <a:tc vMerge="1">
                  <a:txBody>
                    <a:bodyPr/>
                    <a:lstStyle/>
                    <a:p>
                      <a:endParaRPr kumimoji="1" lang="ja-JP" altLang="en-US"/>
                    </a:p>
                  </a:txBody>
                  <a:tcPr marL="0" marR="0" marT="0" marB="0" horzOverflow="overflow"/>
                </a:tc>
                <a:extLst>
                  <a:ext uri="{0D108BD9-81ED-4DB2-BD59-A6C34878D82A}">
                    <a16:rowId xmlns:a16="http://schemas.microsoft.com/office/drawing/2014/main" val="1235278783"/>
                  </a:ext>
                </a:extLst>
              </a:tr>
              <a:tr h="819688">
                <a:tc rowSpan="7">
                  <a:txBody>
                    <a:bodyPr/>
                    <a:lstStyle/>
                    <a:p>
                      <a:pPr lvl="0" algn="ctr">
                        <a:buNone/>
                      </a:pPr>
                      <a:r>
                        <a:rPr lang="ja-JP" altLang="en-US" sz="1100" b="0" i="0" u="none" strike="noStrike" noProof="0" dirty="0">
                          <a:effectLst/>
                          <a:latin typeface="游ゴシック"/>
                          <a:ea typeface="游ゴシック"/>
                        </a:rPr>
                        <a:t> </a:t>
                      </a:r>
                      <a:r>
                        <a:rPr lang="ja-JP" sz="1100" b="0" i="0" u="none" strike="noStrike" noProof="0">
                          <a:effectLst/>
                          <a:latin typeface="游ゴシック"/>
                          <a:ea typeface="游ゴシック"/>
                        </a:rPr>
                        <a:t>ToDOリスト機能</a:t>
                      </a:r>
                      <a:endParaRPr lang="ja-JP"/>
                    </a:p>
                  </a:txBody>
                  <a:tcPr marL="9525" marR="9525" marT="9525" anchor="ctr"/>
                </a:tc>
                <a:tc rowSpan="2">
                  <a:txBody>
                    <a:bodyPr/>
                    <a:lstStyle/>
                    <a:p>
                      <a:pPr lvl="0" algn="ctr">
                        <a:buNone/>
                      </a:pPr>
                      <a:r>
                        <a:rPr lang="ja-JP" sz="1400" b="0" i="0" u="none" strike="noStrike" noProof="0">
                          <a:effectLst/>
                          <a:latin typeface="游ゴシック"/>
                          <a:ea typeface="游ゴシック"/>
                        </a:rPr>
                        <a:t>既存ToDo を一覧表示する</a:t>
                      </a:r>
                      <a:endParaRPr lang="ja-JP" altLang="en-US" sz="1400"/>
                    </a:p>
                    <a:p>
                      <a:pPr lvl="0" algn="ctr">
                        <a:buNone/>
                      </a:pPr>
                      <a:r>
                        <a:rPr lang="ja-JP" sz="1400" b="0" i="0" u="none" strike="noStrike" noProof="0">
                          <a:effectLst/>
                          <a:latin typeface="游ゴシック"/>
                          <a:ea typeface="游ゴシック"/>
                        </a:rPr>
                        <a:t>画面を用意すること</a:t>
                      </a:r>
                      <a:endParaRPr lang="ja-JP" sz="1400"/>
                    </a:p>
                  </a:txBody>
                  <a:tcPr marL="9525" marR="9525" marT="9525" anchor="ctr"/>
                </a:tc>
                <a:tc>
                  <a:txBody>
                    <a:bodyPr/>
                    <a:lstStyle/>
                    <a:p>
                      <a:pPr lvl="0" algn="l">
                        <a:buNone/>
                      </a:pPr>
                      <a:r>
                        <a:rPr lang="ja-JP" sz="1100" b="0" i="0" u="none" strike="noStrike" noProof="0">
                          <a:effectLst/>
                          <a:latin typeface="游ゴシック"/>
                          <a:ea typeface="游ゴシック"/>
                        </a:rPr>
                        <a:t>　</a:t>
                      </a:r>
                      <a:r>
                        <a:rPr lang="ja-JP" altLang="en-US" sz="1100" b="0" i="0" u="none" strike="noStrike" noProof="0">
                          <a:effectLst/>
                          <a:latin typeface="游ゴシック"/>
                          <a:ea typeface="游ゴシック"/>
                        </a:rPr>
                        <a:t>　</a:t>
                      </a:r>
                      <a:r>
                        <a:rPr lang="ja-JP" sz="1100" b="0" i="0" u="none" strike="noStrike" noProof="0">
                          <a:effectLst/>
                          <a:latin typeface="游ゴシック"/>
                          <a:ea typeface="游ゴシック"/>
                        </a:rPr>
                        <a:t>ソート順に指定は無</a:t>
                      </a:r>
                      <a:r>
                        <a:rPr lang="ja-JP" altLang="en-US" sz="1100" b="0" i="0" u="none" strike="noStrike" noProof="0">
                          <a:effectLst/>
                          <a:latin typeface="游ゴシック"/>
                          <a:ea typeface="游ゴシック"/>
                        </a:rPr>
                        <a:t>し</a:t>
                      </a:r>
                      <a:endParaRPr lang="ja-JP" altLang="en-US"/>
                    </a:p>
                    <a:p>
                      <a:pPr lvl="0" algn="l">
                        <a:buNone/>
                      </a:pPr>
                      <a:r>
                        <a:rPr lang="ja-JP" altLang="en-US" sz="1100" b="0" i="0" u="none" strike="noStrike" noProof="0">
                          <a:effectLst/>
                          <a:latin typeface="游ゴシック"/>
                          <a:ea typeface="游ゴシック"/>
                        </a:rPr>
                        <a:t>　　但し、意味のあるソート順にする</a:t>
                      </a:r>
                    </a:p>
                  </a:txBody>
                  <a:tcPr marL="9525" marR="9525" marT="9525" anchor="ctr"/>
                </a:tc>
                <a:tc rowSpan="2">
                  <a:txBody>
                    <a:bodyPr/>
                    <a:lstStyle/>
                    <a:p>
                      <a:pPr fontAlgn="b"/>
                      <a:endParaRPr lang="ja-JP" altLang="en-US" sz="1100" dirty="0">
                        <a:effectLst/>
                      </a:endParaRPr>
                    </a:p>
                  </a:txBody>
                  <a:tcPr marL="9525" marR="9525" marT="9525" anchor="b"/>
                </a:tc>
                <a:tc>
                  <a:txBody>
                    <a:bodyPr/>
                    <a:lstStyle/>
                    <a:p>
                      <a:pPr lvl="0" algn="ctr">
                        <a:buNone/>
                      </a:pPr>
                      <a:r>
                        <a:rPr lang="ja-JP" sz="1600" b="0" i="0" u="none" strike="noStrike" noProof="0">
                          <a:effectLst/>
                          <a:latin typeface="游ゴシック"/>
                          <a:ea typeface="游ゴシック"/>
                        </a:rPr>
                        <a:t>○</a:t>
                      </a:r>
                      <a:endParaRPr lang="ja-JP" sz="2800"/>
                    </a:p>
                  </a:txBody>
                  <a:tcPr marL="9525" marR="9525" marT="9525" anchor="ctr"/>
                </a:tc>
                <a:extLst>
                  <a:ext uri="{0D108BD9-81ED-4DB2-BD59-A6C34878D82A}">
                    <a16:rowId xmlns:a16="http://schemas.microsoft.com/office/drawing/2014/main" val="2451767961"/>
                  </a:ext>
                </a:extLst>
              </a:tr>
              <a:tr h="847240">
                <a:tc vMerge="1">
                  <a:txBody>
                    <a:bodyPr/>
                    <a:lstStyle/>
                    <a:p>
                      <a:endParaRPr lang="ja-JP"/>
                    </a:p>
                  </a:txBody>
                  <a:tcPr marL="9525" marR="9525" marT="9525" anchor="b"/>
                </a:tc>
                <a:tc vMerge="1">
                  <a:txBody>
                    <a:bodyPr/>
                    <a:lstStyle/>
                    <a:p>
                      <a:endParaRPr lang="ja-JP"/>
                    </a:p>
                  </a:txBody>
                  <a:tcPr marL="9525" marR="9525" marT="9525" anchor="b"/>
                </a:tc>
                <a:tc>
                  <a:txBody>
                    <a:bodyPr/>
                    <a:lstStyle/>
                    <a:p>
                      <a:pPr lvl="0" algn="l">
                        <a:buNone/>
                      </a:pPr>
                      <a:r>
                        <a:rPr lang="ja-JP" sz="1100" b="0" i="0" u="none" strike="noStrike" noProof="0">
                          <a:effectLst/>
                          <a:latin typeface="游ゴシック"/>
                          <a:ea typeface="游ゴシック"/>
                        </a:rPr>
                        <a:t>　</a:t>
                      </a:r>
                      <a:r>
                        <a:rPr lang="ja-JP" altLang="en-US" sz="1100" b="0" i="0" u="none" strike="noStrike" noProof="0">
                          <a:effectLst/>
                          <a:latin typeface="游ゴシック"/>
                          <a:ea typeface="游ゴシック"/>
                        </a:rPr>
                        <a:t>　</a:t>
                      </a:r>
                      <a:r>
                        <a:rPr lang="ja-JP" sz="1100" b="0" i="0" u="none" strike="noStrike" noProof="0">
                          <a:effectLst/>
                          <a:latin typeface="游ゴシック"/>
                          <a:ea typeface="游ゴシック"/>
                        </a:rPr>
                        <a:t>ToDo ステータスによる</a:t>
                      </a:r>
                      <a:endParaRPr lang="ja-JP" altLang="en-US"/>
                    </a:p>
                    <a:p>
                      <a:pPr lvl="0" algn="l">
                        <a:buNone/>
                      </a:pPr>
                      <a:r>
                        <a:rPr lang="ja-JP" altLang="en-US" sz="1100" b="0" i="0" u="none" strike="noStrike" noProof="0">
                          <a:effectLst/>
                          <a:latin typeface="游ゴシック"/>
                          <a:ea typeface="游ゴシック"/>
                        </a:rPr>
                        <a:t>　　</a:t>
                      </a:r>
                      <a:r>
                        <a:rPr lang="ja-JP" sz="1100" b="0" i="0" u="none" strike="noStrike" noProof="0">
                          <a:effectLst/>
                          <a:latin typeface="游ゴシック"/>
                          <a:ea typeface="游ゴシック"/>
                        </a:rPr>
                        <a:t>グルーピング表示ができること</a:t>
                      </a:r>
                      <a:endParaRPr lang="ja-JP"/>
                    </a:p>
                  </a:txBody>
                  <a:tcPr marL="9525" marR="9525" marT="9525" anchor="ctr"/>
                </a:tc>
                <a:tc vMerge="1">
                  <a:txBody>
                    <a:bodyPr/>
                    <a:lstStyle/>
                    <a:p>
                      <a:endParaRPr lang="ja-JP"/>
                    </a:p>
                  </a:txBody>
                  <a:tcPr marL="9525" marR="9525" marT="9525" anchor="b"/>
                </a:tc>
                <a:tc>
                  <a:txBody>
                    <a:bodyPr/>
                    <a:lstStyle/>
                    <a:p>
                      <a:pPr lvl="0" algn="ctr">
                        <a:buNone/>
                      </a:pPr>
                      <a:r>
                        <a:rPr lang="ja-JP" altLang="en-US" sz="1600" b="0" i="0" u="none" strike="noStrike" noProof="0">
                          <a:effectLst/>
                          <a:latin typeface="游ゴシック"/>
                          <a:ea typeface="游ゴシック"/>
                        </a:rPr>
                        <a:t>○</a:t>
                      </a:r>
                      <a:endParaRPr lang="ja-JP" altLang="en-US" sz="1600" b="0" i="0" u="none" strike="noStrike" noProof="0" dirty="0">
                        <a:effectLst/>
                        <a:latin typeface="游ゴシック"/>
                        <a:ea typeface="游ゴシック"/>
                      </a:endParaRPr>
                    </a:p>
                  </a:txBody>
                  <a:tcPr marL="9525" marR="9525" marT="9525" anchor="ctr"/>
                </a:tc>
                <a:extLst>
                  <a:ext uri="{0D108BD9-81ED-4DB2-BD59-A6C34878D82A}">
                    <a16:rowId xmlns:a16="http://schemas.microsoft.com/office/drawing/2014/main" val="2447598880"/>
                  </a:ext>
                </a:extLst>
              </a:tr>
              <a:tr h="447728">
                <a:tc vMerge="1">
                  <a:txBody>
                    <a:bodyPr/>
                    <a:lstStyle/>
                    <a:p>
                      <a:endParaRPr lang="ja-JP"/>
                    </a:p>
                  </a:txBody>
                  <a:tcPr marL="9525" marR="9525" marT="9525" anchor="b"/>
                </a:tc>
                <a:tc rowSpan="3">
                  <a:txBody>
                    <a:bodyPr/>
                    <a:lstStyle/>
                    <a:p>
                      <a:pPr lvl="0" algn="ctr">
                        <a:buNone/>
                      </a:pPr>
                      <a:r>
                        <a:rPr lang="ja-JP" sz="1200" b="0" i="0" u="none" strike="noStrike" noProof="0">
                          <a:effectLst/>
                          <a:latin typeface="游ゴシック"/>
                          <a:ea typeface="游ゴシック"/>
                        </a:rPr>
                        <a:t>ToDo ステータスは以下の</a:t>
                      </a:r>
                      <a:endParaRPr lang="ja-JP" altLang="en-US" sz="1200"/>
                    </a:p>
                    <a:p>
                      <a:pPr lvl="0" algn="ctr">
                        <a:buNone/>
                      </a:pPr>
                      <a:r>
                        <a:rPr lang="ja-JP" sz="1200" b="0" i="0" u="none" strike="noStrike" noProof="0">
                          <a:effectLst/>
                          <a:latin typeface="游ゴシック"/>
                          <a:ea typeface="游ゴシック"/>
                        </a:rPr>
                        <a:t>3種類を必須とする</a:t>
                      </a:r>
                      <a:endParaRPr lang="ja-JP" sz="1200"/>
                    </a:p>
                  </a:txBody>
                  <a:tcPr marL="9525" marR="9525" marT="9525" anchor="ctr"/>
                </a:tc>
                <a:tc>
                  <a:txBody>
                    <a:bodyPr/>
                    <a:lstStyle/>
                    <a:p>
                      <a:pPr lvl="0" algn="ctr">
                        <a:buNone/>
                      </a:pPr>
                      <a:r>
                        <a:rPr lang="ja-JP" sz="1100" b="0" i="0" u="none" strike="noStrike" noProof="0">
                          <a:effectLst/>
                          <a:latin typeface="游ゴシック"/>
                          <a:ea typeface="游ゴシック"/>
                        </a:rPr>
                        <a:t>進行中</a:t>
                      </a:r>
                      <a:endParaRPr lang="ja-JP"/>
                    </a:p>
                  </a:txBody>
                  <a:tcPr marL="9525" marR="9525" marT="9525" anchor="ctr"/>
                </a:tc>
                <a:tc rowSpan="3">
                  <a:txBody>
                    <a:bodyPr/>
                    <a:lstStyle/>
                    <a:p>
                      <a:pPr fontAlgn="b"/>
                      <a:endParaRPr lang="ja-JP" altLang="en-US" sz="1100" dirty="0">
                        <a:effectLst/>
                      </a:endParaRPr>
                    </a:p>
                  </a:txBody>
                  <a:tcPr marL="9525" marR="9525" marT="9525" anchor="b"/>
                </a:tc>
                <a:tc>
                  <a:txBody>
                    <a:bodyPr/>
                    <a:lstStyle/>
                    <a:p>
                      <a:pPr lvl="0" algn="ctr">
                        <a:buNone/>
                      </a:pPr>
                      <a:r>
                        <a:rPr lang="ja-JP" sz="1600" b="0" i="0" u="none" strike="noStrike" noProof="0">
                          <a:effectLst/>
                          <a:latin typeface="游ゴシック"/>
                          <a:ea typeface="游ゴシック"/>
                        </a:rPr>
                        <a:t>○</a:t>
                      </a:r>
                      <a:endParaRPr lang="ja-JP" sz="1600"/>
                    </a:p>
                  </a:txBody>
                  <a:tcPr marL="9525" marR="9525" marT="9525" anchor="ctr"/>
                </a:tc>
                <a:extLst>
                  <a:ext uri="{0D108BD9-81ED-4DB2-BD59-A6C34878D82A}">
                    <a16:rowId xmlns:a16="http://schemas.microsoft.com/office/drawing/2014/main" val="2770728071"/>
                  </a:ext>
                </a:extLst>
              </a:tr>
              <a:tr h="482169">
                <a:tc vMerge="1">
                  <a:txBody>
                    <a:bodyPr/>
                    <a:lstStyle/>
                    <a:p>
                      <a:endParaRPr lang="ja-JP"/>
                    </a:p>
                  </a:txBody>
                  <a:tcPr marL="9525" marR="9525" marT="9525" anchor="b"/>
                </a:tc>
                <a:tc vMerge="1">
                  <a:txBody>
                    <a:bodyPr/>
                    <a:lstStyle/>
                    <a:p>
                      <a:endParaRPr lang="ja-JP"/>
                    </a:p>
                  </a:txBody>
                  <a:tcPr marL="9525" marR="9525" marT="9525" anchor="b"/>
                </a:tc>
                <a:tc>
                  <a:txBody>
                    <a:bodyPr/>
                    <a:lstStyle/>
                    <a:p>
                      <a:pPr lvl="0" algn="ctr">
                        <a:buNone/>
                      </a:pPr>
                      <a:r>
                        <a:rPr lang="ja-JP" altLang="en-US" sz="1100" b="0" i="0" u="none" strike="noStrike" noProof="0">
                          <a:effectLst/>
                          <a:latin typeface="游ゴシック"/>
                          <a:ea typeface="游ゴシック"/>
                        </a:rPr>
                        <a:t>完了</a:t>
                      </a:r>
                      <a:endParaRPr lang="ja-JP"/>
                    </a:p>
                  </a:txBody>
                  <a:tcPr marL="9524" marR="9524" marT="9524" anchor="ctr"/>
                </a:tc>
                <a:tc vMerge="1">
                  <a:txBody>
                    <a:bodyPr/>
                    <a:lstStyle/>
                    <a:p>
                      <a:endParaRPr lang="ja-JP"/>
                    </a:p>
                  </a:txBody>
                  <a:tcPr marL="9525" marR="9525" marT="9525" anchor="b"/>
                </a:tc>
                <a:tc>
                  <a:txBody>
                    <a:bodyPr/>
                    <a:lstStyle/>
                    <a:p>
                      <a:pPr lvl="0" algn="ctr">
                        <a:buNone/>
                      </a:pPr>
                      <a:r>
                        <a:rPr lang="ja-JP" sz="1600" b="0" i="0" u="none" strike="noStrike" noProof="0">
                          <a:effectLst/>
                          <a:latin typeface="游ゴシック"/>
                          <a:ea typeface="游ゴシック"/>
                        </a:rPr>
                        <a:t>○</a:t>
                      </a:r>
                      <a:endParaRPr lang="ja-JP" sz="1600"/>
                    </a:p>
                  </a:txBody>
                  <a:tcPr marL="9525" marR="9525" marT="9525" anchor="ctr"/>
                </a:tc>
                <a:extLst>
                  <a:ext uri="{0D108BD9-81ED-4DB2-BD59-A6C34878D82A}">
                    <a16:rowId xmlns:a16="http://schemas.microsoft.com/office/drawing/2014/main" val="2434532537"/>
                  </a:ext>
                </a:extLst>
              </a:tr>
              <a:tr h="433952">
                <a:tc vMerge="1">
                  <a:txBody>
                    <a:bodyPr/>
                    <a:lstStyle/>
                    <a:p>
                      <a:pPr fontAlgn="b"/>
                      <a:endParaRPr lang="ja-JP" altLang="en-US" sz="1100" dirty="0">
                        <a:effectLst/>
                      </a:endParaRPr>
                    </a:p>
                  </a:txBody>
                  <a:tcPr marL="9524" marR="9524" marT="9524"/>
                </a:tc>
                <a:tc vMerge="1">
                  <a:txBody>
                    <a:bodyPr/>
                    <a:lstStyle/>
                    <a:p>
                      <a:pPr lvl="0" algn="ctr">
                        <a:buNone/>
                      </a:pPr>
                      <a:endParaRPr lang="ja-JP" sz="1200"/>
                    </a:p>
                  </a:txBody>
                  <a:tcPr marL="9525" marR="9525" marT="9525" anchor="ctr"/>
                </a:tc>
                <a:tc>
                  <a:txBody>
                    <a:bodyPr/>
                    <a:lstStyle/>
                    <a:p>
                      <a:pPr lvl="0" algn="ctr">
                        <a:buNone/>
                      </a:pPr>
                      <a:r>
                        <a:rPr lang="ja-JP" altLang="en-US" sz="1100" b="0" i="0" u="none" strike="noStrike" noProof="0">
                          <a:effectLst/>
                          <a:latin typeface="游ゴシック"/>
                          <a:ea typeface="游ゴシック"/>
                        </a:rPr>
                        <a:t>期限切れ</a:t>
                      </a:r>
                      <a:endParaRPr lang="ja-JP"/>
                    </a:p>
                  </a:txBody>
                  <a:tcPr marL="9524" marR="9524" marT="9524" anchor="ctr"/>
                </a:tc>
                <a:tc vMerge="1">
                  <a:txBody>
                    <a:bodyPr/>
                    <a:lstStyle/>
                    <a:p>
                      <a:pPr fontAlgn="b"/>
                      <a:endParaRPr lang="ja-JP" altLang="en-US" sz="1100" dirty="0">
                        <a:effectLst/>
                      </a:endParaRPr>
                    </a:p>
                  </a:txBody>
                  <a:tcPr marL="9525" marR="9525" marT="9525" anchor="b"/>
                </a:tc>
                <a:tc>
                  <a:txBody>
                    <a:bodyPr/>
                    <a:lstStyle/>
                    <a:p>
                      <a:pPr lvl="0" algn="ctr">
                        <a:buNone/>
                      </a:pPr>
                      <a:r>
                        <a:rPr lang="ja-JP" sz="1600" b="0" i="0" u="none" strike="noStrike" noProof="0">
                          <a:effectLst/>
                          <a:latin typeface="游ゴシック"/>
                          <a:ea typeface="游ゴシック"/>
                        </a:rPr>
                        <a:t>○</a:t>
                      </a:r>
                      <a:endParaRPr lang="ja-JP" sz="1600"/>
                    </a:p>
                  </a:txBody>
                  <a:tcPr marL="9524" marR="9524" marT="9524" anchor="ctr"/>
                </a:tc>
                <a:extLst>
                  <a:ext uri="{0D108BD9-81ED-4DB2-BD59-A6C34878D82A}">
                    <a16:rowId xmlns:a16="http://schemas.microsoft.com/office/drawing/2014/main" val="3368663183"/>
                  </a:ext>
                </a:extLst>
              </a:tr>
              <a:tr h="606155">
                <a:tc vMerge="1">
                  <a:txBody>
                    <a:bodyPr/>
                    <a:lstStyle/>
                    <a:p>
                      <a:endParaRPr lang="ja-JP"/>
                    </a:p>
                  </a:txBody>
                  <a:tcPr marL="9524" marR="9524" marT="9524"/>
                </a:tc>
                <a:tc rowSpan="2">
                  <a:txBody>
                    <a:bodyPr/>
                    <a:lstStyle/>
                    <a:p>
                      <a:pPr lvl="0" algn="ctr">
                        <a:buNone/>
                      </a:pPr>
                      <a:r>
                        <a:rPr lang="ja-JP" sz="1400" b="0" i="0" u="none" strike="noStrike" noProof="0">
                          <a:effectLst/>
                          <a:latin typeface="游ゴシック"/>
                          <a:ea typeface="游ゴシック"/>
                        </a:rPr>
                        <a:t>永続化</a:t>
                      </a:r>
                      <a:endParaRPr lang="ja-JP" sz="1400"/>
                    </a:p>
                  </a:txBody>
                  <a:tcPr marL="9524" marR="9524" marT="9524" anchor="ctr"/>
                </a:tc>
                <a:tc>
                  <a:txBody>
                    <a:bodyPr/>
                    <a:lstStyle/>
                    <a:p>
                      <a:pPr lvl="0" algn="ctr">
                        <a:buNone/>
                      </a:pPr>
                      <a:r>
                        <a:rPr lang="ja-JP" sz="1100" b="0" i="0" u="none" strike="noStrike" noProof="0">
                          <a:effectLst/>
                          <a:latin typeface="游ゴシック"/>
                          <a:ea typeface="游ゴシック"/>
                        </a:rPr>
                        <a:t>登録データはデータベースに</a:t>
                      </a:r>
                      <a:endParaRPr lang="ja-JP" altLang="en-US" sz="1100" b="0" i="0" u="none" strike="noStrike" noProof="0" dirty="0">
                        <a:effectLst/>
                        <a:latin typeface="游ゴシック"/>
                        <a:ea typeface="游ゴシック"/>
                      </a:endParaRPr>
                    </a:p>
                    <a:p>
                      <a:pPr lvl="0" algn="ctr">
                        <a:buNone/>
                      </a:pPr>
                      <a:r>
                        <a:rPr lang="ja-JP" sz="1100" b="0" i="0" u="none" strike="noStrike" noProof="0">
                          <a:effectLst/>
                          <a:latin typeface="游ゴシック"/>
                          <a:ea typeface="游ゴシック"/>
                        </a:rPr>
                        <a:t>登録すること</a:t>
                      </a:r>
                    </a:p>
                  </a:txBody>
                  <a:tcPr marL="9524" marR="9524" marT="9524" anchor="ctr"/>
                </a:tc>
                <a:tc>
                  <a:txBody>
                    <a:bodyPr/>
                    <a:lstStyle/>
                    <a:p>
                      <a:pPr lvl="0" algn="ctr">
                        <a:buNone/>
                      </a:pPr>
                      <a:r>
                        <a:rPr lang="ja-JP" altLang="en-US" sz="1100">
                          <a:effectLst/>
                        </a:rPr>
                        <a:t>ー</a:t>
                      </a:r>
                      <a:endParaRPr lang="ja-JP" altLang="en-US" sz="1100" dirty="0">
                        <a:effectLst/>
                      </a:endParaRPr>
                    </a:p>
                  </a:txBody>
                  <a:tcPr marL="9524" marR="9524" marT="9524" anchor="ctr"/>
                </a:tc>
                <a:tc>
                  <a:txBody>
                    <a:bodyPr/>
                    <a:lstStyle/>
                    <a:p>
                      <a:pPr lvl="0" algn="ctr">
                        <a:buNone/>
                      </a:pPr>
                      <a:r>
                        <a:rPr lang="ja-JP" sz="1600" b="0" i="0" u="none" strike="noStrike" noProof="0">
                          <a:effectLst/>
                          <a:latin typeface="游ゴシック"/>
                          <a:ea typeface="游ゴシック"/>
                        </a:rPr>
                        <a:t>○</a:t>
                      </a:r>
                      <a:endParaRPr lang="ja-JP" sz="1600"/>
                    </a:p>
                  </a:txBody>
                  <a:tcPr marL="9524" marR="9524" marT="9524" anchor="ctr"/>
                </a:tc>
                <a:extLst>
                  <a:ext uri="{0D108BD9-81ED-4DB2-BD59-A6C34878D82A}">
                    <a16:rowId xmlns:a16="http://schemas.microsoft.com/office/drawing/2014/main" val="313868499"/>
                  </a:ext>
                </a:extLst>
              </a:tr>
              <a:tr h="557938">
                <a:tc vMerge="1">
                  <a:txBody>
                    <a:bodyPr/>
                    <a:lstStyle/>
                    <a:p>
                      <a:endParaRPr lang="ja-JP"/>
                    </a:p>
                  </a:txBody>
                  <a:tcPr marL="9524" marR="9524" marT="9524"/>
                </a:tc>
                <a:tc vMerge="1">
                  <a:txBody>
                    <a:bodyPr/>
                    <a:lstStyle/>
                    <a:p>
                      <a:endParaRPr lang="ja-JP"/>
                    </a:p>
                  </a:txBody>
                  <a:tcPr marL="9524" marR="9524" marT="9524"/>
                </a:tc>
                <a:tc>
                  <a:txBody>
                    <a:bodyPr/>
                    <a:lstStyle/>
                    <a:p>
                      <a:pPr lvl="0" algn="ctr">
                        <a:buNone/>
                      </a:pPr>
                      <a:r>
                        <a:rPr lang="ja-JP" sz="1100" b="0" i="0" u="none" strike="noStrike" noProof="0">
                          <a:effectLst/>
                          <a:latin typeface="游ゴシック"/>
                          <a:ea typeface="游ゴシック"/>
                        </a:rPr>
                        <a:t>削除は物理削除ではなく、</a:t>
                      </a:r>
                      <a:endParaRPr lang="ja-JP" altLang="en-US"/>
                    </a:p>
                    <a:p>
                      <a:pPr lvl="0" algn="ctr">
                        <a:buNone/>
                      </a:pPr>
                      <a:r>
                        <a:rPr lang="ja-JP" sz="1100" b="0" i="0" u="none" strike="noStrike" noProof="0">
                          <a:effectLst/>
                          <a:latin typeface="游ゴシック"/>
                          <a:ea typeface="游ゴシック"/>
                        </a:rPr>
                        <a:t>論理削除とする</a:t>
                      </a:r>
                      <a:endParaRPr lang="ja-JP"/>
                    </a:p>
                  </a:txBody>
                  <a:tcPr marL="9524" marR="9524" marT="9524" anchor="ctr"/>
                </a:tc>
                <a:tc>
                  <a:txBody>
                    <a:bodyPr/>
                    <a:lstStyle/>
                    <a:p>
                      <a:pPr lvl="0" algn="ctr">
                        <a:buNone/>
                      </a:pPr>
                      <a:r>
                        <a:rPr lang="ja-JP" altLang="en-US" sz="1100">
                          <a:effectLst/>
                        </a:rPr>
                        <a:t>削除ボタン押下で　delete_at　カラム更新 </a:t>
                      </a:r>
                      <a:endParaRPr lang="ja-JP" altLang="en-US" sz="1100" dirty="0">
                        <a:effectLst/>
                      </a:endParaRPr>
                    </a:p>
                  </a:txBody>
                  <a:tcPr marL="9524" marR="9524" marT="9524" anchor="ctr"/>
                </a:tc>
                <a:tc>
                  <a:txBody>
                    <a:bodyPr/>
                    <a:lstStyle/>
                    <a:p>
                      <a:pPr lvl="0" algn="ctr">
                        <a:buNone/>
                      </a:pPr>
                      <a:r>
                        <a:rPr lang="ja-JP" sz="1600" b="0" i="0" u="none" strike="noStrike" noProof="0" dirty="0">
                          <a:effectLst/>
                          <a:latin typeface="游ゴシック"/>
                          <a:ea typeface="游ゴシック"/>
                        </a:rPr>
                        <a:t>○</a:t>
                      </a:r>
                      <a:endParaRPr lang="ja-JP" sz="1600" dirty="0"/>
                    </a:p>
                  </a:txBody>
                  <a:tcPr marL="9524" marR="9524" marT="9524" anchor="ctr"/>
                </a:tc>
                <a:extLst>
                  <a:ext uri="{0D108BD9-81ED-4DB2-BD59-A6C34878D82A}">
                    <a16:rowId xmlns:a16="http://schemas.microsoft.com/office/drawing/2014/main" val="2296908323"/>
                  </a:ext>
                </a:extLst>
              </a:tr>
            </a:tbl>
          </a:graphicData>
        </a:graphic>
      </p:graphicFrame>
      <p:pic>
        <p:nvPicPr>
          <p:cNvPr id="13" name="図 5" descr="グラフィカル ユーザー インターフェイス, アプリケーション&#10;&#10;説明は自動で生成されたものです">
            <a:extLst>
              <a:ext uri="{FF2B5EF4-FFF2-40B4-BE49-F238E27FC236}">
                <a16:creationId xmlns:a16="http://schemas.microsoft.com/office/drawing/2014/main" id="{3CB8CB68-C6B9-49B5-96A5-79C482F433F3}"/>
              </a:ext>
            </a:extLst>
          </p:cNvPr>
          <p:cNvPicPr>
            <a:picLocks noChangeAspect="1"/>
          </p:cNvPicPr>
          <p:nvPr/>
        </p:nvPicPr>
        <p:blipFill rotWithShape="1">
          <a:blip r:embed="rId4"/>
          <a:srcRect l="18393" t="6335" r="48097" b="47964"/>
          <a:stretch/>
        </p:blipFill>
        <p:spPr>
          <a:xfrm>
            <a:off x="7746958" y="2266268"/>
            <a:ext cx="1365265" cy="870607"/>
          </a:xfrm>
          <a:prstGeom prst="rect">
            <a:avLst/>
          </a:prstGeom>
        </p:spPr>
      </p:pic>
      <p:pic>
        <p:nvPicPr>
          <p:cNvPr id="37" name="図 5" descr="グラフィカル ユーザー インターフェイス, アプリケーション&#10;&#10;説明は自動で生成されたものです">
            <a:extLst>
              <a:ext uri="{FF2B5EF4-FFF2-40B4-BE49-F238E27FC236}">
                <a16:creationId xmlns:a16="http://schemas.microsoft.com/office/drawing/2014/main" id="{BE6BD1EE-4CAE-442C-9ECF-B10D75BD0708}"/>
              </a:ext>
            </a:extLst>
          </p:cNvPr>
          <p:cNvPicPr>
            <a:picLocks noChangeAspect="1"/>
          </p:cNvPicPr>
          <p:nvPr/>
        </p:nvPicPr>
        <p:blipFill rotWithShape="1">
          <a:blip r:embed="rId4"/>
          <a:srcRect l="56660" t="6787" r="9514" b="47964"/>
          <a:stretch/>
        </p:blipFill>
        <p:spPr>
          <a:xfrm>
            <a:off x="9223598" y="2266268"/>
            <a:ext cx="1378184" cy="861987"/>
          </a:xfrm>
          <a:prstGeom prst="rect">
            <a:avLst/>
          </a:prstGeom>
        </p:spPr>
      </p:pic>
      <p:pic>
        <p:nvPicPr>
          <p:cNvPr id="14" name="図 18" descr="テーブル&#10;&#10;説明は自動で生成されたものです">
            <a:extLst>
              <a:ext uri="{FF2B5EF4-FFF2-40B4-BE49-F238E27FC236}">
                <a16:creationId xmlns:a16="http://schemas.microsoft.com/office/drawing/2014/main" id="{6062D2CA-28DF-4FFF-A944-0BFD81695BCA}"/>
              </a:ext>
            </a:extLst>
          </p:cNvPr>
          <p:cNvPicPr>
            <a:picLocks noChangeAspect="1"/>
          </p:cNvPicPr>
          <p:nvPr/>
        </p:nvPicPr>
        <p:blipFill rotWithShape="1">
          <a:blip r:embed="rId5"/>
          <a:srcRect r="-518" b="34005"/>
          <a:stretch/>
        </p:blipFill>
        <p:spPr>
          <a:xfrm>
            <a:off x="6717197" y="1874649"/>
            <a:ext cx="836972" cy="1128218"/>
          </a:xfrm>
          <a:prstGeom prst="rect">
            <a:avLst/>
          </a:prstGeom>
        </p:spPr>
      </p:pic>
      <p:cxnSp>
        <p:nvCxnSpPr>
          <p:cNvPr id="19" name="直線矢印コネクタ 18">
            <a:extLst>
              <a:ext uri="{FF2B5EF4-FFF2-40B4-BE49-F238E27FC236}">
                <a16:creationId xmlns:a16="http://schemas.microsoft.com/office/drawing/2014/main" id="{B498697A-037C-4DC1-B789-B2FD8AD5A7DC}"/>
              </a:ext>
            </a:extLst>
          </p:cNvPr>
          <p:cNvCxnSpPr/>
          <p:nvPr/>
        </p:nvCxnSpPr>
        <p:spPr>
          <a:xfrm flipH="1" flipV="1">
            <a:off x="7556285" y="1996268"/>
            <a:ext cx="536413" cy="2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 name="テキスト ボックス 22">
            <a:extLst>
              <a:ext uri="{FF2B5EF4-FFF2-40B4-BE49-F238E27FC236}">
                <a16:creationId xmlns:a16="http://schemas.microsoft.com/office/drawing/2014/main" id="{A27E0EAB-04F3-416A-AFB4-1E5258A15603}"/>
              </a:ext>
            </a:extLst>
          </p:cNvPr>
          <p:cNvSpPr txBox="1"/>
          <p:nvPr/>
        </p:nvSpPr>
        <p:spPr>
          <a:xfrm>
            <a:off x="8096089" y="1879546"/>
            <a:ext cx="1563607"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1200">
                <a:ea typeface="游ゴシック"/>
              </a:rPr>
              <a:t>ソート順(日付管理)</a:t>
            </a:r>
            <a:endParaRPr lang="ja-JP" altLang="en-US" sz="1600">
              <a:cs typeface="Calibri" panose="020F0502020204030204"/>
            </a:endParaRPr>
          </a:p>
        </p:txBody>
      </p:sp>
      <p:pic>
        <p:nvPicPr>
          <p:cNvPr id="45" name="図 5" descr="グラフィカル ユーザー インターフェイス, アプリケーション&#10;&#10;説明は自動で生成されたものです">
            <a:extLst>
              <a:ext uri="{FF2B5EF4-FFF2-40B4-BE49-F238E27FC236}">
                <a16:creationId xmlns:a16="http://schemas.microsoft.com/office/drawing/2014/main" id="{CF3766E8-8B83-456D-A7AC-87AB253D64DE}"/>
              </a:ext>
            </a:extLst>
          </p:cNvPr>
          <p:cNvPicPr>
            <a:picLocks noChangeAspect="1"/>
          </p:cNvPicPr>
          <p:nvPr/>
        </p:nvPicPr>
        <p:blipFill rotWithShape="1">
          <a:blip r:embed="rId4"/>
          <a:srcRect l="19330" t="8079" r="66870" b="85341"/>
          <a:stretch/>
        </p:blipFill>
        <p:spPr>
          <a:xfrm>
            <a:off x="7746954" y="3511723"/>
            <a:ext cx="1709432" cy="349587"/>
          </a:xfrm>
          <a:prstGeom prst="rect">
            <a:avLst/>
          </a:prstGeom>
        </p:spPr>
      </p:pic>
      <p:pic>
        <p:nvPicPr>
          <p:cNvPr id="46" name="図 5" descr="グラフィカル ユーザー インターフェイス, アプリケーション&#10;&#10;説明は自動で生成されたものです">
            <a:extLst>
              <a:ext uri="{FF2B5EF4-FFF2-40B4-BE49-F238E27FC236}">
                <a16:creationId xmlns:a16="http://schemas.microsoft.com/office/drawing/2014/main" id="{1213B146-1B2C-491A-913C-92FFDAF0BB30}"/>
              </a:ext>
            </a:extLst>
          </p:cNvPr>
          <p:cNvPicPr>
            <a:picLocks noChangeAspect="1"/>
          </p:cNvPicPr>
          <p:nvPr/>
        </p:nvPicPr>
        <p:blipFill rotWithShape="1">
          <a:blip r:embed="rId4"/>
          <a:srcRect l="61113" t="7011" r="26689" b="85655"/>
          <a:stretch/>
        </p:blipFill>
        <p:spPr>
          <a:xfrm>
            <a:off x="7746954" y="3917376"/>
            <a:ext cx="1709432" cy="467273"/>
          </a:xfrm>
          <a:prstGeom prst="rect">
            <a:avLst/>
          </a:prstGeom>
        </p:spPr>
      </p:pic>
      <p:pic>
        <p:nvPicPr>
          <p:cNvPr id="6" name="図 5">
            <a:extLst>
              <a:ext uri="{FF2B5EF4-FFF2-40B4-BE49-F238E27FC236}">
                <a16:creationId xmlns:a16="http://schemas.microsoft.com/office/drawing/2014/main" id="{A62C5006-4543-4772-B890-22CEC24108E1}"/>
              </a:ext>
            </a:extLst>
          </p:cNvPr>
          <p:cNvPicPr>
            <a:picLocks noChangeAspect="1"/>
          </p:cNvPicPr>
          <p:nvPr/>
        </p:nvPicPr>
        <p:blipFill rotWithShape="1">
          <a:blip r:embed="rId6">
            <a:extLst>
              <a:ext uri="{28A0092B-C50C-407E-A947-70E740481C1C}">
                <a14:useLocalDpi xmlns:a14="http://schemas.microsoft.com/office/drawing/2010/main" val="0"/>
              </a:ext>
            </a:extLst>
          </a:blip>
          <a:srcRect l="12979" t="30600" r="17621" b="10547"/>
          <a:stretch/>
        </p:blipFill>
        <p:spPr>
          <a:xfrm>
            <a:off x="7746955" y="4437292"/>
            <a:ext cx="1709432" cy="349587"/>
          </a:xfrm>
          <a:prstGeom prst="rect">
            <a:avLst/>
          </a:prstGeom>
        </p:spPr>
      </p:pic>
    </p:spTree>
    <p:extLst>
      <p:ext uri="{BB962C8B-B14F-4D97-AF65-F5344CB8AC3E}">
        <p14:creationId xmlns:p14="http://schemas.microsoft.com/office/powerpoint/2010/main" val="1532043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4942056" y="244576"/>
            <a:ext cx="231351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要件一覧</a:t>
            </a:r>
            <a:endParaRPr lang="ja-JP" altLang="en-US" sz="4000" b="1" dirty="0">
              <a:ea typeface="游ゴシック"/>
              <a:cs typeface="Calibri"/>
            </a:endParaRPr>
          </a:p>
        </p:txBody>
      </p:sp>
      <p:graphicFrame>
        <p:nvGraphicFramePr>
          <p:cNvPr id="6" name="表 5">
            <a:extLst>
              <a:ext uri="{FF2B5EF4-FFF2-40B4-BE49-F238E27FC236}">
                <a16:creationId xmlns:a16="http://schemas.microsoft.com/office/drawing/2014/main" id="{3FF1CE27-373A-4CF6-9BB4-AF4A9C9656A3}"/>
              </a:ext>
            </a:extLst>
          </p:cNvPr>
          <p:cNvGraphicFramePr>
            <a:graphicFrameLocks noGrp="1"/>
          </p:cNvGraphicFramePr>
          <p:nvPr>
            <p:extLst>
              <p:ext uri="{D42A27DB-BD31-4B8C-83A1-F6EECF244321}">
                <p14:modId xmlns:p14="http://schemas.microsoft.com/office/powerpoint/2010/main" val="3513599757"/>
              </p:ext>
            </p:extLst>
          </p:nvPr>
        </p:nvGraphicFramePr>
        <p:xfrm>
          <a:off x="271220" y="1571355"/>
          <a:ext cx="11566630" cy="2403956"/>
        </p:xfrm>
        <a:graphic>
          <a:graphicData uri="http://schemas.openxmlformats.org/drawingml/2006/table">
            <a:tbl>
              <a:tblPr firstRow="1" bandRow="1">
                <a:tableStyleId>{5940675A-B579-460E-94D1-54222C63F5DA}</a:tableStyleId>
              </a:tblPr>
              <a:tblGrid>
                <a:gridCol w="1205423">
                  <a:extLst>
                    <a:ext uri="{9D8B030D-6E8A-4147-A177-3AD203B41FA5}">
                      <a16:colId xmlns:a16="http://schemas.microsoft.com/office/drawing/2014/main" val="3941687964"/>
                    </a:ext>
                  </a:extLst>
                </a:gridCol>
                <a:gridCol w="2268340">
                  <a:extLst>
                    <a:ext uri="{9D8B030D-6E8A-4147-A177-3AD203B41FA5}">
                      <a16:colId xmlns:a16="http://schemas.microsoft.com/office/drawing/2014/main" val="4085089528"/>
                    </a:ext>
                  </a:extLst>
                </a:gridCol>
                <a:gridCol w="2835307">
                  <a:extLst>
                    <a:ext uri="{9D8B030D-6E8A-4147-A177-3AD203B41FA5}">
                      <a16:colId xmlns:a16="http://schemas.microsoft.com/office/drawing/2014/main" val="1459948155"/>
                    </a:ext>
                  </a:extLst>
                </a:gridCol>
                <a:gridCol w="4206048">
                  <a:extLst>
                    <a:ext uri="{9D8B030D-6E8A-4147-A177-3AD203B41FA5}">
                      <a16:colId xmlns:a16="http://schemas.microsoft.com/office/drawing/2014/main" val="1088759644"/>
                    </a:ext>
                  </a:extLst>
                </a:gridCol>
                <a:gridCol w="1051512">
                  <a:extLst>
                    <a:ext uri="{9D8B030D-6E8A-4147-A177-3AD203B41FA5}">
                      <a16:colId xmlns:a16="http://schemas.microsoft.com/office/drawing/2014/main" val="192271675"/>
                    </a:ext>
                  </a:extLst>
                </a:gridCol>
              </a:tblGrid>
              <a:tr h="606155">
                <a:tc gridSpan="3">
                  <a:txBody>
                    <a:bodyPr/>
                    <a:lstStyle/>
                    <a:p>
                      <a:pPr algn="ctr" fontAlgn="ctr"/>
                      <a:r>
                        <a:rPr lang="ja-JP" altLang="en-US" sz="1100">
                          <a:effectLst/>
                        </a:rPr>
                        <a:t>開発要件</a:t>
                      </a:r>
                      <a:endParaRPr lang="ja-JP" altLang="en-US" sz="1100" dirty="0">
                        <a:effectLst/>
                      </a:endParaRPr>
                    </a:p>
                  </a:txBody>
                  <a:tcPr marL="9525" marR="9525" marT="9525" anchor="ctr"/>
                </a:tc>
                <a:tc hMerge="1">
                  <a:txBody>
                    <a:bodyPr/>
                    <a:lstStyle/>
                    <a:p>
                      <a:endParaRPr kumimoji="1" lang="ja-JP" altLang="en-US"/>
                    </a:p>
                  </a:txBody>
                  <a:tcPr marL="0" marR="0" marT="0" marB="0" horzOverflow="overflow"/>
                </a:tc>
                <a:tc hMerge="1">
                  <a:txBody>
                    <a:bodyPr/>
                    <a:lstStyle/>
                    <a:p>
                      <a:endParaRPr kumimoji="1" lang="ja-JP" altLang="en-US"/>
                    </a:p>
                  </a:txBody>
                  <a:tcPr marL="0" marR="0" marT="0" marB="0" horzOverflow="overflow"/>
                </a:tc>
                <a:tc rowSpan="2">
                  <a:txBody>
                    <a:bodyPr/>
                    <a:lstStyle/>
                    <a:p>
                      <a:pPr algn="ctr" fontAlgn="ctr"/>
                      <a:r>
                        <a:rPr lang="ja-JP" altLang="en-US" sz="1100">
                          <a:effectLst/>
                        </a:rPr>
                        <a:t>適応箇所</a:t>
                      </a:r>
                      <a:endParaRPr lang="ja-JP" altLang="en-US" sz="1100" dirty="0">
                        <a:effectLst/>
                      </a:endParaRPr>
                    </a:p>
                  </a:txBody>
                  <a:tcPr marL="9525" marR="9525" marT="9525" anchor="ctr"/>
                </a:tc>
                <a:tc rowSpan="2">
                  <a:txBody>
                    <a:bodyPr/>
                    <a:lstStyle/>
                    <a:p>
                      <a:pPr algn="ctr" fontAlgn="ctr"/>
                      <a:r>
                        <a:rPr lang="ja-JP" altLang="en-US" sz="1100">
                          <a:effectLst/>
                        </a:rPr>
                        <a:t>判定</a:t>
                      </a:r>
                      <a:endParaRPr lang="ja-JP" altLang="en-US" sz="1100" dirty="0">
                        <a:effectLst/>
                      </a:endParaRPr>
                    </a:p>
                  </a:txBody>
                  <a:tcPr marL="9525" marR="9525" marT="9525" anchor="ctr"/>
                </a:tc>
                <a:extLst>
                  <a:ext uri="{0D108BD9-81ED-4DB2-BD59-A6C34878D82A}">
                    <a16:rowId xmlns:a16="http://schemas.microsoft.com/office/drawing/2014/main" val="762999885"/>
                  </a:ext>
                </a:extLst>
              </a:tr>
              <a:tr h="303077">
                <a:tc>
                  <a:txBody>
                    <a:bodyPr/>
                    <a:lstStyle/>
                    <a:p>
                      <a:pPr algn="ctr" fontAlgn="ctr"/>
                      <a:r>
                        <a:rPr lang="ja-JP" altLang="en-US" sz="1100">
                          <a:effectLst/>
                        </a:rPr>
                        <a:t>大項目</a:t>
                      </a:r>
                      <a:endParaRPr lang="ja-JP" altLang="en-US" sz="1100" dirty="0">
                        <a:effectLst/>
                      </a:endParaRPr>
                    </a:p>
                  </a:txBody>
                  <a:tcPr marL="9525" marR="9525" marT="9525" anchor="ctr"/>
                </a:tc>
                <a:tc>
                  <a:txBody>
                    <a:bodyPr/>
                    <a:lstStyle/>
                    <a:p>
                      <a:pPr algn="ctr" fontAlgn="ctr"/>
                      <a:r>
                        <a:rPr lang="ja-JP" altLang="en-US" sz="1100">
                          <a:effectLst/>
                        </a:rPr>
                        <a:t>中項目</a:t>
                      </a:r>
                      <a:endParaRPr lang="ja-JP" altLang="en-US" sz="1100" dirty="0">
                        <a:effectLst/>
                      </a:endParaRPr>
                    </a:p>
                  </a:txBody>
                  <a:tcPr marL="9525" marR="9525" marT="9525" anchor="ctr"/>
                </a:tc>
                <a:tc>
                  <a:txBody>
                    <a:bodyPr/>
                    <a:lstStyle/>
                    <a:p>
                      <a:pPr algn="ctr" fontAlgn="ctr"/>
                      <a:r>
                        <a:rPr lang="ja-JP" altLang="en-US" sz="1100">
                          <a:effectLst/>
                        </a:rPr>
                        <a:t>小項目</a:t>
                      </a:r>
                      <a:endParaRPr lang="ja-JP" altLang="en-US" sz="1100" dirty="0">
                        <a:effectLst/>
                      </a:endParaRPr>
                    </a:p>
                  </a:txBody>
                  <a:tcPr marL="9525" marR="9525" marT="9525" anchor="ctr"/>
                </a:tc>
                <a:tc vMerge="1">
                  <a:txBody>
                    <a:bodyPr/>
                    <a:lstStyle/>
                    <a:p>
                      <a:endParaRPr kumimoji="1" lang="ja-JP" altLang="en-US"/>
                    </a:p>
                  </a:txBody>
                  <a:tcPr marL="0" marR="0" marT="0" marB="0" horzOverflow="overflow"/>
                </a:tc>
                <a:tc vMerge="1">
                  <a:txBody>
                    <a:bodyPr/>
                    <a:lstStyle/>
                    <a:p>
                      <a:endParaRPr kumimoji="1" lang="ja-JP" altLang="en-US"/>
                    </a:p>
                  </a:txBody>
                  <a:tcPr marL="0" marR="0" marT="0" marB="0" horzOverflow="overflow"/>
                </a:tc>
                <a:extLst>
                  <a:ext uri="{0D108BD9-81ED-4DB2-BD59-A6C34878D82A}">
                    <a16:rowId xmlns:a16="http://schemas.microsoft.com/office/drawing/2014/main" val="926347093"/>
                  </a:ext>
                </a:extLst>
              </a:tr>
              <a:tr h="420176">
                <a:tc rowSpan="3">
                  <a:txBody>
                    <a:bodyPr/>
                    <a:lstStyle/>
                    <a:p>
                      <a:pPr lvl="0" algn="ctr">
                        <a:buNone/>
                      </a:pPr>
                      <a:r>
                        <a:rPr lang="ja-JP" sz="1100" b="0" i="0" u="none" strike="noStrike" noProof="0">
                          <a:effectLst/>
                          <a:latin typeface="游ゴシック"/>
                          <a:ea typeface="游ゴシック"/>
                        </a:rPr>
                        <a:t>ToDOリスト機能</a:t>
                      </a:r>
                      <a:endParaRPr lang="ja-JP"/>
                    </a:p>
                  </a:txBody>
                  <a:tcPr marL="9525" marR="9525" marT="9525" anchor="ctr"/>
                </a:tc>
                <a:tc rowSpan="2">
                  <a:txBody>
                    <a:bodyPr/>
                    <a:lstStyle/>
                    <a:p>
                      <a:pPr lvl="0" algn="ctr">
                        <a:buNone/>
                      </a:pPr>
                      <a:r>
                        <a:rPr lang="ja-JP" sz="1400" b="0" i="0" u="none" strike="noStrike" noProof="0">
                          <a:effectLst/>
                          <a:latin typeface="游ゴシック"/>
                          <a:ea typeface="游ゴシック"/>
                        </a:rPr>
                        <a:t>テスト</a:t>
                      </a:r>
                      <a:endParaRPr lang="ja-JP" sz="1400"/>
                    </a:p>
                  </a:txBody>
                  <a:tcPr marL="9525" marR="9525" marT="9525" anchor="ctr"/>
                </a:tc>
                <a:tc>
                  <a:txBody>
                    <a:bodyPr/>
                    <a:lstStyle/>
                    <a:p>
                      <a:pPr lvl="0" algn="ctr">
                        <a:buNone/>
                      </a:pPr>
                      <a:r>
                        <a:rPr lang="ja-JP" sz="1100" b="0" i="0" u="none" strike="noStrike" noProof="0">
                          <a:effectLst/>
                          <a:latin typeface="游ゴシック"/>
                          <a:ea typeface="游ゴシック"/>
                        </a:rPr>
                        <a:t>必ず動作確認を行うこと</a:t>
                      </a:r>
                      <a:endParaRPr lang="ja-JP" altLang="en-US"/>
                    </a:p>
                  </a:txBody>
                  <a:tcPr marL="9525" marR="9525" marT="9525" anchor="ctr"/>
                </a:tc>
                <a:tc>
                  <a:txBody>
                    <a:bodyPr/>
                    <a:lstStyle/>
                    <a:p>
                      <a:pPr algn="ctr" fontAlgn="b"/>
                      <a:r>
                        <a:rPr lang="ja-JP" altLang="en-US" sz="1100">
                          <a:effectLst/>
                        </a:rPr>
                        <a:t>ー</a:t>
                      </a:r>
                      <a:endParaRPr lang="ja-JP" altLang="en-US" sz="1100" dirty="0">
                        <a:effectLst/>
                      </a:endParaRPr>
                    </a:p>
                  </a:txBody>
                  <a:tcPr marL="9525" marR="9525" marT="9525" anchor="ctr"/>
                </a:tc>
                <a:tc>
                  <a:txBody>
                    <a:bodyPr/>
                    <a:lstStyle/>
                    <a:p>
                      <a:pPr algn="ctr" fontAlgn="b"/>
                      <a:r>
                        <a:rPr lang="ja-JP" altLang="en-US" sz="1400">
                          <a:effectLst/>
                        </a:rPr>
                        <a:t>○</a:t>
                      </a:r>
                      <a:endParaRPr lang="ja-JP" altLang="en-US" sz="1400" dirty="0">
                        <a:effectLst/>
                      </a:endParaRPr>
                    </a:p>
                  </a:txBody>
                  <a:tcPr marL="9525" marR="9525" marT="9525" anchor="ctr"/>
                </a:tc>
                <a:extLst>
                  <a:ext uri="{0D108BD9-81ED-4DB2-BD59-A6C34878D82A}">
                    <a16:rowId xmlns:a16="http://schemas.microsoft.com/office/drawing/2014/main" val="105740141"/>
                  </a:ext>
                </a:extLst>
              </a:tr>
              <a:tr h="433952">
                <a:tc vMerge="1">
                  <a:txBody>
                    <a:bodyPr/>
                    <a:lstStyle/>
                    <a:p>
                      <a:endParaRPr lang="ja-JP"/>
                    </a:p>
                  </a:txBody>
                  <a:tcPr marL="9525" marR="9525" marT="9525" anchor="b"/>
                </a:tc>
                <a:tc vMerge="1">
                  <a:txBody>
                    <a:bodyPr/>
                    <a:lstStyle/>
                    <a:p>
                      <a:endParaRPr lang="ja-JP"/>
                    </a:p>
                  </a:txBody>
                  <a:tcPr marL="9525" marR="9525" marT="9525" anchor="b"/>
                </a:tc>
                <a:tc>
                  <a:txBody>
                    <a:bodyPr/>
                    <a:lstStyle/>
                    <a:p>
                      <a:pPr lvl="0" algn="ctr">
                        <a:buNone/>
                      </a:pPr>
                      <a:r>
                        <a:rPr lang="ja-JP" altLang="en-US" sz="1100" b="0" i="0" u="none" strike="noStrike" noProof="0">
                          <a:effectLst/>
                          <a:latin typeface="游ゴシック"/>
                          <a:ea typeface="游ゴシック"/>
                        </a:rPr>
                        <a:t>テスト仕様書にそったテスト</a:t>
                      </a:r>
                      <a:endParaRPr lang="ja-JP"/>
                    </a:p>
                  </a:txBody>
                  <a:tcPr marL="9524" marR="9524" marT="9524" anchor="ctr"/>
                </a:tc>
                <a:tc>
                  <a:txBody>
                    <a:bodyPr/>
                    <a:lstStyle/>
                    <a:p>
                      <a:pPr algn="ctr" fontAlgn="b"/>
                      <a:r>
                        <a:rPr lang="ja-JP" altLang="en-US" sz="1100">
                          <a:effectLst/>
                        </a:rPr>
                        <a:t>　テスト仕様書の作成　未着手</a:t>
                      </a:r>
                    </a:p>
                  </a:txBody>
                  <a:tcPr marL="9525" marR="9525" marT="9525" anchor="ctr"/>
                </a:tc>
                <a:tc>
                  <a:txBody>
                    <a:bodyPr/>
                    <a:lstStyle/>
                    <a:p>
                      <a:pPr lvl="0" algn="ctr">
                        <a:buNone/>
                      </a:pPr>
                      <a:r>
                        <a:rPr lang="ja-JP" altLang="en-US" sz="1400" b="0" i="0" u="none" strike="noStrike" noProof="0">
                          <a:effectLst/>
                          <a:latin typeface="游ゴシック"/>
                          <a:ea typeface="游ゴシック"/>
                        </a:rPr>
                        <a:t>✖︎</a:t>
                      </a:r>
                      <a:endParaRPr lang="ja-JP" sz="1400" b="0" i="0" u="none" strike="noStrike" noProof="0" dirty="0">
                        <a:effectLst/>
                        <a:latin typeface="游ゴシック"/>
                        <a:ea typeface="游ゴシック"/>
                      </a:endParaRPr>
                    </a:p>
                  </a:txBody>
                  <a:tcPr marL="9525" marR="9525" marT="9525" anchor="ctr"/>
                </a:tc>
                <a:extLst>
                  <a:ext uri="{0D108BD9-81ED-4DB2-BD59-A6C34878D82A}">
                    <a16:rowId xmlns:a16="http://schemas.microsoft.com/office/drawing/2014/main" val="3756788834"/>
                  </a:ext>
                </a:extLst>
              </a:tr>
              <a:tr h="640596">
                <a:tc vMerge="1">
                  <a:txBody>
                    <a:bodyPr/>
                    <a:lstStyle/>
                    <a:p>
                      <a:endParaRPr lang="ja-JP"/>
                    </a:p>
                  </a:txBody>
                  <a:tcPr marL="9525" marR="9525" marT="9525" anchor="b"/>
                </a:tc>
                <a:tc>
                  <a:txBody>
                    <a:bodyPr/>
                    <a:lstStyle/>
                    <a:p>
                      <a:pPr algn="ctr" fontAlgn="b"/>
                      <a:r>
                        <a:rPr lang="ja-JP" altLang="en-US" sz="1100">
                          <a:effectLst/>
                        </a:rPr>
                        <a:t>その他</a:t>
                      </a:r>
                      <a:endParaRPr lang="ja-JP" altLang="en-US" sz="1100" dirty="0">
                        <a:effectLst/>
                      </a:endParaRPr>
                    </a:p>
                  </a:txBody>
                  <a:tcPr marL="9525" marR="9525" marT="9525" anchor="ctr"/>
                </a:tc>
                <a:tc>
                  <a:txBody>
                    <a:bodyPr/>
                    <a:lstStyle/>
                    <a:p>
                      <a:pPr lvl="0" algn="ctr">
                        <a:buNone/>
                      </a:pPr>
                      <a:r>
                        <a:rPr lang="ja-JP" sz="1100" b="0" i="0" u="none" strike="noStrike" noProof="0" dirty="0">
                          <a:effectLst/>
                          <a:latin typeface="游ゴシック"/>
                          <a:ea typeface="游ゴシック"/>
                        </a:rPr>
                        <a:t>複数のブラウザで同じタスクを</a:t>
                      </a:r>
                      <a:endParaRPr lang="ja-JP" altLang="en-US" dirty="0"/>
                    </a:p>
                    <a:p>
                      <a:pPr lvl="0" algn="ctr">
                        <a:buNone/>
                      </a:pPr>
                      <a:r>
                        <a:rPr lang="ja-JP" sz="1100" b="0" i="0" u="none" strike="noStrike" noProof="0" dirty="0">
                          <a:effectLst/>
                          <a:latin typeface="游ゴシック"/>
                          <a:ea typeface="游ゴシック"/>
                        </a:rPr>
                        <a:t>操作できないようにすること</a:t>
                      </a:r>
                      <a:endParaRPr lang="ja-JP" altLang="en-US" dirty="0"/>
                    </a:p>
                    <a:p>
                      <a:pPr lvl="0" algn="ctr">
                        <a:buNone/>
                      </a:pPr>
                      <a:r>
                        <a:rPr lang="ja-JP" sz="1100" b="0" i="0" u="none" strike="noStrike" noProof="0" dirty="0">
                          <a:effectLst/>
                          <a:latin typeface="游ゴシック"/>
                          <a:ea typeface="游ゴシック"/>
                        </a:rPr>
                        <a:t>（排他制御）</a:t>
                      </a:r>
                      <a:endParaRPr lang="ja-JP" dirty="0"/>
                    </a:p>
                  </a:txBody>
                  <a:tcPr marL="9525" marR="9525" marT="9525" anchor="ctr"/>
                </a:tc>
                <a:tc>
                  <a:txBody>
                    <a:bodyPr/>
                    <a:lstStyle/>
                    <a:p>
                      <a:pPr algn="ctr" fontAlgn="b"/>
                      <a:r>
                        <a:rPr lang="ja-JP" altLang="en-US" sz="1100">
                          <a:effectLst/>
                        </a:rPr>
                        <a:t>未着手</a:t>
                      </a:r>
                      <a:endParaRPr lang="ja-JP" altLang="en-US" sz="1100" dirty="0">
                        <a:effectLst/>
                      </a:endParaRPr>
                    </a:p>
                  </a:txBody>
                  <a:tcPr marL="9525" marR="9525" marT="9525" anchor="ctr"/>
                </a:tc>
                <a:tc>
                  <a:txBody>
                    <a:bodyPr/>
                    <a:lstStyle/>
                    <a:p>
                      <a:pPr lvl="0" algn="ctr">
                        <a:buNone/>
                      </a:pPr>
                      <a:r>
                        <a:rPr lang="ja-JP" sz="1400" b="0" i="0" u="none" strike="noStrike" noProof="0" dirty="0">
                          <a:effectLst/>
                          <a:latin typeface="游ゴシック"/>
                          <a:ea typeface="游ゴシック"/>
                        </a:rPr>
                        <a:t>✖︎</a:t>
                      </a:r>
                      <a:endParaRPr lang="ja-JP" sz="1400" dirty="0"/>
                    </a:p>
                  </a:txBody>
                  <a:tcPr marL="9525" marR="9525" marT="9525" anchor="ctr"/>
                </a:tc>
                <a:extLst>
                  <a:ext uri="{0D108BD9-81ED-4DB2-BD59-A6C34878D82A}">
                    <a16:rowId xmlns:a16="http://schemas.microsoft.com/office/drawing/2014/main" val="2452411280"/>
                  </a:ext>
                </a:extLst>
              </a:tr>
            </a:tbl>
          </a:graphicData>
        </a:graphic>
      </p:graphicFrame>
      <p:sp>
        <p:nvSpPr>
          <p:cNvPr id="10" name="テキスト ボックス 9">
            <a:extLst>
              <a:ext uri="{FF2B5EF4-FFF2-40B4-BE49-F238E27FC236}">
                <a16:creationId xmlns:a16="http://schemas.microsoft.com/office/drawing/2014/main" id="{92784081-BEA0-4F60-AD98-5EFF451AF271}"/>
              </a:ext>
            </a:extLst>
          </p:cNvPr>
          <p:cNvSpPr txBox="1"/>
          <p:nvPr/>
        </p:nvSpPr>
        <p:spPr>
          <a:xfrm>
            <a:off x="191953" y="4707987"/>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000" b="1" dirty="0">
                <a:ea typeface="游ゴシック"/>
                <a:cs typeface="Calibri"/>
              </a:rPr>
              <a:t>達成出来なかった要因</a:t>
            </a:r>
          </a:p>
        </p:txBody>
      </p:sp>
      <p:sp>
        <p:nvSpPr>
          <p:cNvPr id="11" name="テキスト ボックス 10">
            <a:extLst>
              <a:ext uri="{FF2B5EF4-FFF2-40B4-BE49-F238E27FC236}">
                <a16:creationId xmlns:a16="http://schemas.microsoft.com/office/drawing/2014/main" id="{2D5C6696-E7B6-4F79-8621-FCF1668EF253}"/>
              </a:ext>
            </a:extLst>
          </p:cNvPr>
          <p:cNvSpPr txBox="1"/>
          <p:nvPr/>
        </p:nvSpPr>
        <p:spPr>
          <a:xfrm>
            <a:off x="1456266" y="5166675"/>
            <a:ext cx="927946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dirty="0">
                <a:ea typeface="游ゴシック"/>
                <a:cs typeface="Calibri"/>
              </a:rPr>
              <a:t>→開発に費やす工数の把握、管理が出来ず発表前日まで開発作業が長引いてしまう。</a:t>
            </a:r>
            <a:endParaRPr lang="ja-JP" dirty="0">
              <a:ea typeface="游ゴシック" panose="020B0400000000000000" pitchFamily="34" charset="-128"/>
              <a:cs typeface="Calibri"/>
            </a:endParaRPr>
          </a:p>
          <a:p>
            <a:r>
              <a:rPr lang="ja-JP" altLang="en-US" dirty="0">
                <a:ea typeface="游ゴシック"/>
                <a:cs typeface="Calibri"/>
              </a:rPr>
              <a:t>　また追加機能の検討に伴うリスケ、学習コストを精査して対応するべきだった。</a:t>
            </a:r>
          </a:p>
          <a:p>
            <a:r>
              <a:rPr lang="ja-JP" altLang="en-US" dirty="0">
                <a:ea typeface="游ゴシック"/>
                <a:cs typeface="Calibri"/>
              </a:rPr>
              <a:t>　ただし、結果として満足のいくアプリが作れたと思います。</a:t>
            </a:r>
          </a:p>
        </p:txBody>
      </p:sp>
    </p:spTree>
    <p:extLst>
      <p:ext uri="{BB962C8B-B14F-4D97-AF65-F5344CB8AC3E}">
        <p14:creationId xmlns:p14="http://schemas.microsoft.com/office/powerpoint/2010/main" val="40944904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A50BE6F6-2E4B-4412-9D57-41FCA5622F43}"/>
              </a:ext>
            </a:extLst>
          </p:cNvPr>
          <p:cNvGrpSpPr/>
          <p:nvPr/>
        </p:nvGrpSpPr>
        <p:grpSpPr>
          <a:xfrm>
            <a:off x="316087" y="211738"/>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3038491" y="3080262"/>
            <a:ext cx="611800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課題に取り組み学べた事</a:t>
            </a:r>
            <a:endParaRPr lang="ja-JP" altLang="en-US" sz="4000" b="1" dirty="0">
              <a:ea typeface="游ゴシック"/>
              <a:cs typeface="Calibri"/>
            </a:endParaRPr>
          </a:p>
        </p:txBody>
      </p:sp>
    </p:spTree>
    <p:extLst>
      <p:ext uri="{BB962C8B-B14F-4D97-AF65-F5344CB8AC3E}">
        <p14:creationId xmlns:p14="http://schemas.microsoft.com/office/powerpoint/2010/main" val="199737989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2630226" y="162779"/>
            <a:ext cx="64722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cs typeface="Calibri"/>
              </a:rPr>
              <a:t>課題を取り組み学べたこと</a:t>
            </a:r>
            <a:endParaRPr lang="ja-JP" altLang="en-US" sz="4000" b="1" dirty="0">
              <a:ea typeface="游ゴシック"/>
              <a:cs typeface="Calibri"/>
            </a:endParaRPr>
          </a:p>
        </p:txBody>
      </p:sp>
      <p:sp>
        <p:nvSpPr>
          <p:cNvPr id="2" name="テキスト ボックス 1">
            <a:extLst>
              <a:ext uri="{FF2B5EF4-FFF2-40B4-BE49-F238E27FC236}">
                <a16:creationId xmlns:a16="http://schemas.microsoft.com/office/drawing/2014/main" id="{F50C8A3F-DBBD-43BA-A998-90D4FB818BD2}"/>
              </a:ext>
            </a:extLst>
          </p:cNvPr>
          <p:cNvSpPr txBox="1"/>
          <p:nvPr/>
        </p:nvSpPr>
        <p:spPr>
          <a:xfrm>
            <a:off x="1904569" y="5964264"/>
            <a:ext cx="838716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游ゴシック"/>
                <a:cs typeface="Calibri"/>
              </a:rPr>
              <a:t>→実務でも使用するコンテンツを用いた実習だったので</a:t>
            </a:r>
            <a:endParaRPr lang="ja-JP"/>
          </a:p>
          <a:p>
            <a:r>
              <a:rPr lang="ja-JP" altLang="en-US">
                <a:ea typeface="游ゴシック"/>
                <a:cs typeface="Calibri"/>
              </a:rPr>
              <a:t>　今後の成長にも役立つ知識が身に付き、有意義な時間を過ごす事ができた。</a:t>
            </a:r>
            <a:endParaRPr lang="ja-JP"/>
          </a:p>
          <a:p>
            <a:r>
              <a:rPr lang="ja-JP" altLang="en-US" dirty="0">
                <a:ea typeface="游ゴシック"/>
                <a:cs typeface="Calibri"/>
              </a:rPr>
              <a:t>　</a:t>
            </a:r>
          </a:p>
        </p:txBody>
      </p:sp>
      <p:grpSp>
        <p:nvGrpSpPr>
          <p:cNvPr id="21" name="グループ化 20">
            <a:extLst>
              <a:ext uri="{FF2B5EF4-FFF2-40B4-BE49-F238E27FC236}">
                <a16:creationId xmlns:a16="http://schemas.microsoft.com/office/drawing/2014/main" id="{C82BB550-6361-4977-BC3D-0562947CB607}"/>
              </a:ext>
            </a:extLst>
          </p:cNvPr>
          <p:cNvGrpSpPr/>
          <p:nvPr/>
        </p:nvGrpSpPr>
        <p:grpSpPr>
          <a:xfrm>
            <a:off x="965003" y="1083434"/>
            <a:ext cx="5158349" cy="2109227"/>
            <a:chOff x="600936" y="1100367"/>
            <a:chExt cx="5158349" cy="2109227"/>
          </a:xfrm>
        </p:grpSpPr>
        <p:sp>
          <p:nvSpPr>
            <p:cNvPr id="10" name="テキスト ボックス 9">
              <a:extLst>
                <a:ext uri="{FF2B5EF4-FFF2-40B4-BE49-F238E27FC236}">
                  <a16:creationId xmlns:a16="http://schemas.microsoft.com/office/drawing/2014/main" id="{E35A03C0-EE11-4B00-8F6B-36ED9CBE18D7}"/>
                </a:ext>
              </a:extLst>
            </p:cNvPr>
            <p:cNvSpPr txBox="1"/>
            <p:nvPr/>
          </p:nvSpPr>
          <p:spPr>
            <a:xfrm>
              <a:off x="600936" y="1362935"/>
              <a:ext cx="5158349"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ja-JP">
                <a:ea typeface="游ゴシック" panose="020B0400000000000000" pitchFamily="34" charset="-128"/>
                <a:cs typeface="Calibri"/>
              </a:endParaRPr>
            </a:p>
            <a:p>
              <a:r>
                <a:rPr lang="ja-JP" altLang="en-US" sz="1600">
                  <a:ea typeface="游ゴシック"/>
                  <a:cs typeface="Calibri"/>
                </a:rPr>
                <a:t>　　仮想環境でコンテナごとに管理できるツール</a:t>
              </a:r>
            </a:p>
            <a:p>
              <a:r>
                <a:rPr lang="ja-JP" altLang="en-US" sz="1600">
                  <a:ea typeface="游ゴシック"/>
                  <a:cs typeface="Calibri"/>
                </a:rPr>
                <a:t>　　制作の中でDockerのトラブルが多く、</a:t>
              </a:r>
              <a:endParaRPr lang="ja-JP" altLang="en-US" sz="1600" dirty="0">
                <a:ea typeface="游ゴシック"/>
                <a:cs typeface="Calibri"/>
              </a:endParaRPr>
            </a:p>
            <a:p>
              <a:r>
                <a:rPr lang="ja-JP" altLang="en-US" sz="1600">
                  <a:ea typeface="游ゴシック"/>
                  <a:cs typeface="Calibri"/>
                </a:rPr>
                <a:t>　　一番頭を悩まされました。</a:t>
              </a:r>
            </a:p>
            <a:p>
              <a:r>
                <a:rPr lang="ja-JP" altLang="en-US" sz="1600">
                  <a:ea typeface="游ゴシック"/>
                  <a:cs typeface="Calibri"/>
                </a:rPr>
                <a:t>　　仕組み、構造についての部分の</a:t>
              </a:r>
              <a:endParaRPr lang="ja-JP" altLang="en-US" sz="1600" dirty="0">
                <a:ea typeface="游ゴシック"/>
                <a:cs typeface="Calibri"/>
              </a:endParaRPr>
            </a:p>
            <a:p>
              <a:r>
                <a:rPr lang="ja-JP" altLang="en-US" sz="1600">
                  <a:ea typeface="游ゴシック"/>
                  <a:cs typeface="Calibri"/>
                </a:rPr>
                <a:t>　　理解がまだまだ乏しく、今後も学習が必要</a:t>
              </a:r>
            </a:p>
            <a:p>
              <a:endParaRPr lang="ja-JP" altLang="en-US" sz="1600" dirty="0">
                <a:ea typeface="游ゴシック"/>
                <a:cs typeface="Calibri"/>
              </a:endParaRPr>
            </a:p>
          </p:txBody>
        </p:sp>
        <p:pic>
          <p:nvPicPr>
            <p:cNvPr id="5" name="図 5" descr="ロゴ, アイコン&#10;&#10;説明は自動で生成されたものです">
              <a:extLst>
                <a:ext uri="{FF2B5EF4-FFF2-40B4-BE49-F238E27FC236}">
                  <a16:creationId xmlns:a16="http://schemas.microsoft.com/office/drawing/2014/main" id="{F3A84A98-2240-47A4-BD7E-4201B7B0B7B5}"/>
                </a:ext>
              </a:extLst>
            </p:cNvPr>
            <p:cNvPicPr>
              <a:picLocks noChangeAspect="1"/>
            </p:cNvPicPr>
            <p:nvPr/>
          </p:nvPicPr>
          <p:blipFill>
            <a:blip r:embed="rId4"/>
            <a:stretch>
              <a:fillRect/>
            </a:stretch>
          </p:blipFill>
          <p:spPr>
            <a:xfrm>
              <a:off x="1022028" y="1100367"/>
              <a:ext cx="1662624" cy="429674"/>
            </a:xfrm>
            <a:prstGeom prst="rect">
              <a:avLst/>
            </a:prstGeom>
          </p:spPr>
        </p:pic>
      </p:grpSp>
      <p:grpSp>
        <p:nvGrpSpPr>
          <p:cNvPr id="20" name="グループ化 19">
            <a:extLst>
              <a:ext uri="{FF2B5EF4-FFF2-40B4-BE49-F238E27FC236}">
                <a16:creationId xmlns:a16="http://schemas.microsoft.com/office/drawing/2014/main" id="{0A467C3A-D883-4E5D-A5D9-38E520355666}"/>
              </a:ext>
            </a:extLst>
          </p:cNvPr>
          <p:cNvGrpSpPr/>
          <p:nvPr/>
        </p:nvGrpSpPr>
        <p:grpSpPr>
          <a:xfrm>
            <a:off x="1144720" y="3299416"/>
            <a:ext cx="4615913" cy="2062103"/>
            <a:chOff x="763720" y="3299416"/>
            <a:chExt cx="4615913" cy="2062103"/>
          </a:xfrm>
        </p:grpSpPr>
        <p:sp>
          <p:nvSpPr>
            <p:cNvPr id="18" name="テキスト ボックス 17">
              <a:extLst>
                <a:ext uri="{FF2B5EF4-FFF2-40B4-BE49-F238E27FC236}">
                  <a16:creationId xmlns:a16="http://schemas.microsoft.com/office/drawing/2014/main" id="{01C5CC58-4535-4953-BB24-061B33216806}"/>
                </a:ext>
              </a:extLst>
            </p:cNvPr>
            <p:cNvSpPr txBox="1"/>
            <p:nvPr/>
          </p:nvSpPr>
          <p:spPr>
            <a:xfrm>
              <a:off x="763720" y="3299416"/>
              <a:ext cx="4615913"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400">
                  <a:ea typeface="游ゴシック"/>
                  <a:cs typeface="Calibri"/>
                </a:rPr>
                <a:t>            Laravel Sail</a:t>
              </a:r>
              <a:endParaRPr lang="ja-JP" altLang="en-US" sz="2400" dirty="0">
                <a:ea typeface="游ゴシック"/>
                <a:cs typeface="Calibri"/>
              </a:endParaRPr>
            </a:p>
            <a:p>
              <a:endParaRPr lang="ja-JP" altLang="en-US" sz="2400" dirty="0">
                <a:ea typeface="游ゴシック"/>
                <a:cs typeface="Calibri"/>
              </a:endParaRPr>
            </a:p>
            <a:p>
              <a:r>
                <a:rPr lang="ja-JP" altLang="en-US" sz="1600">
                  <a:ea typeface="游ゴシック"/>
                  <a:cs typeface="Calibri"/>
                </a:rPr>
                <a:t>　DBへの接続や取得が非常に簡単で、</a:t>
              </a:r>
              <a:endParaRPr lang="ja-JP" altLang="en-US" sz="1600" dirty="0">
                <a:ea typeface="游ゴシック"/>
                <a:cs typeface="Calibri"/>
              </a:endParaRPr>
            </a:p>
            <a:p>
              <a:r>
                <a:rPr lang="ja-JP" altLang="en-US" sz="1600">
                  <a:ea typeface="游ゴシック"/>
                  <a:cs typeface="Calibri"/>
                </a:rPr>
                <a:t>　PHP言語やDBに苦手意識がありましたが</a:t>
              </a:r>
              <a:endParaRPr lang="ja-JP" altLang="en-US" sz="1600" dirty="0">
                <a:ea typeface="游ゴシック"/>
                <a:cs typeface="Calibri"/>
              </a:endParaRPr>
            </a:p>
            <a:p>
              <a:r>
                <a:rPr lang="ja-JP" altLang="en-US" sz="1600">
                  <a:ea typeface="游ゴシック"/>
                  <a:cs typeface="Calibri"/>
                </a:rPr>
                <a:t>　今回の課題を通して、苦手部分の克服と</a:t>
              </a:r>
              <a:endParaRPr lang="ja-JP" altLang="en-US" sz="1600" dirty="0">
                <a:ea typeface="游ゴシック"/>
                <a:cs typeface="Calibri"/>
              </a:endParaRPr>
            </a:p>
            <a:p>
              <a:r>
                <a:rPr lang="ja-JP" altLang="en-US" sz="1600">
                  <a:ea typeface="游ゴシック"/>
                  <a:cs typeface="Calibri"/>
                </a:rPr>
                <a:t>　WEB開発の面白さを実感しました。</a:t>
              </a:r>
              <a:endParaRPr lang="ja-JP" altLang="en-US" sz="1600" dirty="0">
                <a:ea typeface="游ゴシック"/>
                <a:cs typeface="Calibri"/>
              </a:endParaRPr>
            </a:p>
            <a:p>
              <a:r>
                <a:rPr lang="ja-JP" altLang="en-US" sz="1600">
                  <a:ea typeface="游ゴシック"/>
                  <a:cs typeface="Calibri"/>
                </a:rPr>
                <a:t>　今後もLaravelを勉強していきたいと思います</a:t>
              </a:r>
              <a:endParaRPr lang="ja-JP" altLang="en-US" sz="1600" dirty="0">
                <a:ea typeface="游ゴシック"/>
                <a:cs typeface="Calibri"/>
              </a:endParaRPr>
            </a:p>
          </p:txBody>
        </p:sp>
        <p:pic>
          <p:nvPicPr>
            <p:cNvPr id="14" name="図 14">
              <a:extLst>
                <a:ext uri="{FF2B5EF4-FFF2-40B4-BE49-F238E27FC236}">
                  <a16:creationId xmlns:a16="http://schemas.microsoft.com/office/drawing/2014/main" id="{03BD18AA-A35B-4AC2-AA14-D6A1FADA5266}"/>
                </a:ext>
              </a:extLst>
            </p:cNvPr>
            <p:cNvPicPr>
              <a:picLocks noChangeAspect="1"/>
            </p:cNvPicPr>
            <p:nvPr/>
          </p:nvPicPr>
          <p:blipFill>
            <a:blip r:embed="rId5"/>
            <a:stretch>
              <a:fillRect/>
            </a:stretch>
          </p:blipFill>
          <p:spPr>
            <a:xfrm>
              <a:off x="1022024" y="3365100"/>
              <a:ext cx="625100" cy="429155"/>
            </a:xfrm>
            <a:prstGeom prst="rect">
              <a:avLst/>
            </a:prstGeom>
          </p:spPr>
        </p:pic>
      </p:grpSp>
      <p:grpSp>
        <p:nvGrpSpPr>
          <p:cNvPr id="17" name="グループ化 16">
            <a:extLst>
              <a:ext uri="{FF2B5EF4-FFF2-40B4-BE49-F238E27FC236}">
                <a16:creationId xmlns:a16="http://schemas.microsoft.com/office/drawing/2014/main" id="{EAF7E95D-8AE7-4744-8BA1-FE9F19AC1155}"/>
              </a:ext>
            </a:extLst>
          </p:cNvPr>
          <p:cNvGrpSpPr/>
          <p:nvPr/>
        </p:nvGrpSpPr>
        <p:grpSpPr>
          <a:xfrm>
            <a:off x="6237780" y="2965629"/>
            <a:ext cx="5046419" cy="2382833"/>
            <a:chOff x="5865247" y="2957162"/>
            <a:chExt cx="5046419" cy="2382833"/>
          </a:xfrm>
        </p:grpSpPr>
        <p:sp>
          <p:nvSpPr>
            <p:cNvPr id="12" name="テキスト ボックス 11">
              <a:extLst>
                <a:ext uri="{FF2B5EF4-FFF2-40B4-BE49-F238E27FC236}">
                  <a16:creationId xmlns:a16="http://schemas.microsoft.com/office/drawing/2014/main" id="{C559A3C9-34E7-46ED-A544-A29A39735738}"/>
                </a:ext>
              </a:extLst>
            </p:cNvPr>
            <p:cNvSpPr txBox="1"/>
            <p:nvPr/>
          </p:nvSpPr>
          <p:spPr>
            <a:xfrm>
              <a:off x="5865247" y="3277892"/>
              <a:ext cx="5046419"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ja-JP" altLang="en-US" sz="2400" dirty="0">
                <a:ea typeface="游ゴシック"/>
                <a:cs typeface="Calibri"/>
              </a:endParaRPr>
            </a:p>
            <a:p>
              <a:endParaRPr lang="ja-JP" altLang="en-US" sz="2400" dirty="0">
                <a:ea typeface="游ゴシック"/>
                <a:cs typeface="Calibri"/>
              </a:endParaRPr>
            </a:p>
            <a:p>
              <a:r>
                <a:rPr lang="ja-JP" altLang="en-US" sz="1600">
                  <a:ea typeface="游ゴシック"/>
                  <a:cs typeface="Calibri"/>
                </a:rPr>
                <a:t>　　分報で作業報告を行うことで</a:t>
              </a:r>
            </a:p>
            <a:p>
              <a:r>
                <a:rPr lang="ja-JP" altLang="en-US" sz="1600">
                  <a:ea typeface="游ゴシック"/>
                  <a:cs typeface="Calibri"/>
                </a:rPr>
                <a:t>　　何が達成したのか、何に悩んでいるのか</a:t>
              </a:r>
              <a:endParaRPr lang="ja-JP" altLang="en-US" sz="1600" dirty="0">
                <a:ea typeface="游ゴシック"/>
                <a:cs typeface="Calibri"/>
              </a:endParaRPr>
            </a:p>
            <a:p>
              <a:r>
                <a:rPr lang="ja-JP" altLang="en-US" sz="1600">
                  <a:ea typeface="游ゴシック"/>
                  <a:cs typeface="Calibri"/>
                </a:rPr>
                <a:t>　　を共有でき、それに対して社員の方々が</a:t>
              </a:r>
            </a:p>
            <a:p>
              <a:r>
                <a:rPr lang="ja-JP" altLang="en-US" sz="1600">
                  <a:ea typeface="游ゴシック"/>
                  <a:cs typeface="Calibri"/>
                </a:rPr>
                <a:t>　　素早いレスポンスを返していただき</a:t>
              </a:r>
              <a:endParaRPr lang="ja-JP">
                <a:ea typeface="游ゴシック" panose="020B0400000000000000" pitchFamily="34" charset="-128"/>
                <a:cs typeface="Calibri"/>
              </a:endParaRPr>
            </a:p>
            <a:p>
              <a:r>
                <a:rPr lang="ja-JP" altLang="en-US" sz="1600">
                  <a:ea typeface="游ゴシック"/>
                  <a:cs typeface="Calibri"/>
                </a:rPr>
                <a:t>　　有効に活用することができました。</a:t>
              </a:r>
              <a:endParaRPr lang="ja-JP" altLang="en-US" sz="1600" dirty="0">
                <a:ea typeface="游ゴシック"/>
                <a:cs typeface="Calibri"/>
              </a:endParaRPr>
            </a:p>
          </p:txBody>
        </p:sp>
        <p:pic>
          <p:nvPicPr>
            <p:cNvPr id="15" name="図 15" descr="ロゴ&#10;&#10;説明は自動で生成されたものです">
              <a:extLst>
                <a:ext uri="{FF2B5EF4-FFF2-40B4-BE49-F238E27FC236}">
                  <a16:creationId xmlns:a16="http://schemas.microsoft.com/office/drawing/2014/main" id="{88122298-A9E6-4BDA-82B5-2D3B7EA859A6}"/>
                </a:ext>
              </a:extLst>
            </p:cNvPr>
            <p:cNvPicPr>
              <a:picLocks noChangeAspect="1"/>
            </p:cNvPicPr>
            <p:nvPr/>
          </p:nvPicPr>
          <p:blipFill>
            <a:blip r:embed="rId6"/>
            <a:stretch>
              <a:fillRect/>
            </a:stretch>
          </p:blipFill>
          <p:spPr>
            <a:xfrm>
              <a:off x="5972874" y="2957162"/>
              <a:ext cx="1236421" cy="1240726"/>
            </a:xfrm>
            <a:prstGeom prst="rect">
              <a:avLst/>
            </a:prstGeom>
          </p:spPr>
        </p:pic>
      </p:grpSp>
      <p:grpSp>
        <p:nvGrpSpPr>
          <p:cNvPr id="13" name="グループ化 12">
            <a:extLst>
              <a:ext uri="{FF2B5EF4-FFF2-40B4-BE49-F238E27FC236}">
                <a16:creationId xmlns:a16="http://schemas.microsoft.com/office/drawing/2014/main" id="{E3DD002F-CA4F-484F-B865-751654256AC2}"/>
              </a:ext>
            </a:extLst>
          </p:cNvPr>
          <p:cNvGrpSpPr/>
          <p:nvPr/>
        </p:nvGrpSpPr>
        <p:grpSpPr>
          <a:xfrm>
            <a:off x="6237779" y="1084450"/>
            <a:ext cx="4327471" cy="1697304"/>
            <a:chOff x="5865246" y="1084450"/>
            <a:chExt cx="4327471" cy="1697304"/>
          </a:xfrm>
        </p:grpSpPr>
        <p:sp>
          <p:nvSpPr>
            <p:cNvPr id="11" name="テキスト ボックス 10">
              <a:extLst>
                <a:ext uri="{FF2B5EF4-FFF2-40B4-BE49-F238E27FC236}">
                  <a16:creationId xmlns:a16="http://schemas.microsoft.com/office/drawing/2014/main" id="{4877F5E5-82FC-4CA5-8DE0-DA3634884F69}"/>
                </a:ext>
              </a:extLst>
            </p:cNvPr>
            <p:cNvSpPr txBox="1"/>
            <p:nvPr/>
          </p:nvSpPr>
          <p:spPr>
            <a:xfrm>
              <a:off x="5865246" y="1181316"/>
              <a:ext cx="43274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400">
                  <a:ea typeface="游ゴシック"/>
                  <a:cs typeface="Calibri"/>
                </a:rPr>
                <a:t>          Soucetree              Github</a:t>
              </a:r>
            </a:p>
            <a:p>
              <a:endParaRPr lang="ja-JP" altLang="en-US" sz="2400" dirty="0">
                <a:ea typeface="游ゴシック"/>
                <a:cs typeface="Calibri"/>
              </a:endParaRPr>
            </a:p>
            <a:p>
              <a:r>
                <a:rPr lang="ja-JP" altLang="en-US">
                  <a:ea typeface="游ゴシック"/>
                  <a:cs typeface="Calibri"/>
                </a:rPr>
                <a:t>　　Github</a:t>
              </a:r>
              <a:r>
                <a:rPr lang="ja-JP" altLang="en-US" sz="1600">
                  <a:ea typeface="游ゴシック"/>
                  <a:cs typeface="Calibri"/>
                </a:rPr>
                <a:t>リポジトリのGUI操作が可能</a:t>
              </a:r>
            </a:p>
            <a:p>
              <a:r>
                <a:rPr lang="ja-JP" altLang="en-US" sz="1600">
                  <a:ea typeface="游ゴシック"/>
                  <a:cs typeface="Calibri"/>
                </a:rPr>
                <a:t>　</a:t>
              </a:r>
              <a:r>
                <a:rPr lang="ja-JP" altLang="en-US" sz="1600">
                  <a:ea typeface="游ゴシック"/>
                  <a:cs typeface="+mn-lt"/>
                </a:rPr>
                <a:t>　</a:t>
              </a:r>
              <a:r>
                <a:rPr lang="ja-JP" sz="1600">
                  <a:ea typeface="+mn-lt"/>
                  <a:cs typeface="+mn-lt"/>
                </a:rPr>
                <a:t>ブランチの使い方については</a:t>
              </a:r>
              <a:endParaRPr lang="en-US" altLang="ja-JP" sz="1600">
                <a:ea typeface="+mn-lt"/>
                <a:cs typeface="+mn-lt"/>
              </a:endParaRPr>
            </a:p>
            <a:p>
              <a:r>
                <a:rPr lang="ja-JP" sz="1600">
                  <a:ea typeface="+mn-lt"/>
                  <a:cs typeface="+mn-lt"/>
                </a:rPr>
                <a:t>　</a:t>
              </a:r>
              <a:r>
                <a:rPr lang="ja-JP" altLang="en-US" sz="1600">
                  <a:ea typeface="+mn-lt"/>
                  <a:cs typeface="+mn-lt"/>
                </a:rPr>
                <a:t>　</a:t>
              </a:r>
              <a:r>
                <a:rPr lang="ja-JP" sz="1600">
                  <a:ea typeface="+mn-lt"/>
                  <a:cs typeface="+mn-lt"/>
                </a:rPr>
                <a:t>もう少し理解を深める必要が</a:t>
              </a:r>
              <a:r>
                <a:rPr lang="ja-JP" altLang="en-US" sz="1600">
                  <a:ea typeface="+mn-lt"/>
                  <a:cs typeface="+mn-lt"/>
                </a:rPr>
                <a:t>ある</a:t>
              </a:r>
              <a:endParaRPr lang="en-US" altLang="ja-JP" sz="1600">
                <a:ea typeface="+mn-lt"/>
                <a:cs typeface="+mn-lt"/>
              </a:endParaRPr>
            </a:p>
          </p:txBody>
        </p:sp>
        <p:pic>
          <p:nvPicPr>
            <p:cNvPr id="16" name="図 16" descr="光, 写真, 座る が含まれている画像&#10;&#10;説明は自動で生成されたものです">
              <a:extLst>
                <a:ext uri="{FF2B5EF4-FFF2-40B4-BE49-F238E27FC236}">
                  <a16:creationId xmlns:a16="http://schemas.microsoft.com/office/drawing/2014/main" id="{441B9CED-6BCD-426F-B6E1-962457330769}"/>
                </a:ext>
              </a:extLst>
            </p:cNvPr>
            <p:cNvPicPr>
              <a:picLocks noChangeAspect="1"/>
            </p:cNvPicPr>
            <p:nvPr/>
          </p:nvPicPr>
          <p:blipFill>
            <a:blip r:embed="rId7"/>
            <a:stretch>
              <a:fillRect/>
            </a:stretch>
          </p:blipFill>
          <p:spPr>
            <a:xfrm>
              <a:off x="8164162" y="1084450"/>
              <a:ext cx="629405" cy="625100"/>
            </a:xfrm>
            <a:prstGeom prst="rect">
              <a:avLst/>
            </a:prstGeom>
          </p:spPr>
        </p:pic>
        <p:pic>
          <p:nvPicPr>
            <p:cNvPr id="19" name="図 19" descr="アイコン&#10;&#10;説明は自動で生成されたものです">
              <a:extLst>
                <a:ext uri="{FF2B5EF4-FFF2-40B4-BE49-F238E27FC236}">
                  <a16:creationId xmlns:a16="http://schemas.microsoft.com/office/drawing/2014/main" id="{2E28D21B-1CE0-4A96-ACB6-204726644B4F}"/>
                </a:ext>
              </a:extLst>
            </p:cNvPr>
            <p:cNvPicPr>
              <a:picLocks noChangeAspect="1"/>
            </p:cNvPicPr>
            <p:nvPr/>
          </p:nvPicPr>
          <p:blipFill>
            <a:blip r:embed="rId8"/>
            <a:stretch>
              <a:fillRect/>
            </a:stretch>
          </p:blipFill>
          <p:spPr>
            <a:xfrm>
              <a:off x="5972875" y="1131804"/>
              <a:ext cx="620796" cy="616491"/>
            </a:xfrm>
            <a:prstGeom prst="rect">
              <a:avLst/>
            </a:prstGeom>
          </p:spPr>
        </p:pic>
      </p:grpSp>
    </p:spTree>
    <p:extLst>
      <p:ext uri="{BB962C8B-B14F-4D97-AF65-F5344CB8AC3E}">
        <p14:creationId xmlns:p14="http://schemas.microsoft.com/office/powerpoint/2010/main" val="2400580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5454362" y="244576"/>
            <a:ext cx="128459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cs typeface="Calibri"/>
              </a:rPr>
              <a:t>感想</a:t>
            </a:r>
            <a:endParaRPr lang="ja-JP" altLang="en-US" sz="4000" b="1" dirty="0">
              <a:ea typeface="游ゴシック"/>
              <a:cs typeface="Calibri"/>
            </a:endParaRPr>
          </a:p>
        </p:txBody>
      </p:sp>
      <p:sp>
        <p:nvSpPr>
          <p:cNvPr id="6" name="テキスト ボックス 5">
            <a:extLst>
              <a:ext uri="{FF2B5EF4-FFF2-40B4-BE49-F238E27FC236}">
                <a16:creationId xmlns:a16="http://schemas.microsoft.com/office/drawing/2014/main" id="{F22FCB55-7F97-4603-A25D-F63AE1FB759C}"/>
              </a:ext>
            </a:extLst>
          </p:cNvPr>
          <p:cNvSpPr txBox="1"/>
          <p:nvPr/>
        </p:nvSpPr>
        <p:spPr>
          <a:xfrm>
            <a:off x="1321318" y="1096361"/>
            <a:ext cx="363673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400">
                <a:ea typeface="游ゴシック"/>
                <a:cs typeface="Calibri"/>
              </a:rPr>
              <a:t>・アウトプットの大切さ</a:t>
            </a:r>
          </a:p>
        </p:txBody>
      </p:sp>
      <p:sp>
        <p:nvSpPr>
          <p:cNvPr id="10" name="テキスト ボックス 9">
            <a:extLst>
              <a:ext uri="{FF2B5EF4-FFF2-40B4-BE49-F238E27FC236}">
                <a16:creationId xmlns:a16="http://schemas.microsoft.com/office/drawing/2014/main" id="{72563802-4742-4024-9137-64EEEF1E9FEC}"/>
              </a:ext>
            </a:extLst>
          </p:cNvPr>
          <p:cNvSpPr txBox="1"/>
          <p:nvPr/>
        </p:nvSpPr>
        <p:spPr>
          <a:xfrm>
            <a:off x="1827623" y="1519695"/>
            <a:ext cx="716394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游ゴシック"/>
                <a:cs typeface="Calibri"/>
              </a:rPr>
              <a:t>自宅PCに同じ環境を構築したり、取得した知識がちゃんと定着しているのかの確認と、出来なかった部分を理解し、問題を解消する事で確実に定着した知識を得る事ができた。</a:t>
            </a:r>
            <a:endParaRPr lang="ja-JP">
              <a:ea typeface="游ゴシック" panose="020B0400000000000000" pitchFamily="34" charset="-128"/>
              <a:cs typeface="Calibri"/>
            </a:endParaRPr>
          </a:p>
        </p:txBody>
      </p:sp>
      <p:sp>
        <p:nvSpPr>
          <p:cNvPr id="11" name="テキスト ボックス 10">
            <a:extLst>
              <a:ext uri="{FF2B5EF4-FFF2-40B4-BE49-F238E27FC236}">
                <a16:creationId xmlns:a16="http://schemas.microsoft.com/office/drawing/2014/main" id="{49F1E0E9-84DB-4CD8-B54C-FE398A79FBA5}"/>
              </a:ext>
            </a:extLst>
          </p:cNvPr>
          <p:cNvSpPr txBox="1"/>
          <p:nvPr/>
        </p:nvSpPr>
        <p:spPr>
          <a:xfrm>
            <a:off x="1324703" y="2493360"/>
            <a:ext cx="294754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400">
                <a:ea typeface="游ゴシック"/>
                <a:cs typeface="Calibri"/>
              </a:rPr>
              <a:t>・スケジュール管理</a:t>
            </a:r>
            <a:endParaRPr lang="ja-JP" altLang="en-US" sz="2400" dirty="0">
              <a:ea typeface="游ゴシック"/>
              <a:cs typeface="Calibri"/>
            </a:endParaRPr>
          </a:p>
        </p:txBody>
      </p:sp>
      <p:sp>
        <p:nvSpPr>
          <p:cNvPr id="12" name="テキスト ボックス 11">
            <a:extLst>
              <a:ext uri="{FF2B5EF4-FFF2-40B4-BE49-F238E27FC236}">
                <a16:creationId xmlns:a16="http://schemas.microsoft.com/office/drawing/2014/main" id="{A9BBA62B-6F96-4D38-8F28-39286A5C7E11}"/>
              </a:ext>
            </a:extLst>
          </p:cNvPr>
          <p:cNvSpPr txBox="1"/>
          <p:nvPr/>
        </p:nvSpPr>
        <p:spPr>
          <a:xfrm>
            <a:off x="1827623" y="2931934"/>
            <a:ext cx="592781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a:ea typeface="游ゴシック"/>
                <a:cs typeface="Calibri"/>
              </a:rPr>
              <a:t>次の日に何をやるのかを明確にし、帰宅後に事前学習</a:t>
            </a:r>
          </a:p>
          <a:p>
            <a:r>
              <a:rPr lang="ja-JP" altLang="en-US">
                <a:ea typeface="游ゴシック"/>
                <a:cs typeface="Calibri"/>
              </a:rPr>
              <a:t>を行うことで円滑にまた気持ちに余裕を持って</a:t>
            </a:r>
          </a:p>
          <a:p>
            <a:r>
              <a:rPr lang="ja-JP" altLang="en-US">
                <a:ea typeface="游ゴシック"/>
                <a:cs typeface="Calibri"/>
              </a:rPr>
              <a:t>開発を進める事ができた。</a:t>
            </a:r>
            <a:endParaRPr lang="ja-JP"/>
          </a:p>
        </p:txBody>
      </p:sp>
      <p:sp>
        <p:nvSpPr>
          <p:cNvPr id="13" name="テキスト ボックス 12">
            <a:extLst>
              <a:ext uri="{FF2B5EF4-FFF2-40B4-BE49-F238E27FC236}">
                <a16:creationId xmlns:a16="http://schemas.microsoft.com/office/drawing/2014/main" id="{4BE73215-3989-49BB-A40B-39D457C0815F}"/>
              </a:ext>
            </a:extLst>
          </p:cNvPr>
          <p:cNvSpPr txBox="1"/>
          <p:nvPr/>
        </p:nvSpPr>
        <p:spPr>
          <a:xfrm>
            <a:off x="1324703" y="3986881"/>
            <a:ext cx="367568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400">
                <a:ea typeface="游ゴシック"/>
                <a:cs typeface="Calibri"/>
              </a:rPr>
              <a:t>・筋トレの素晴らしさ</a:t>
            </a:r>
          </a:p>
        </p:txBody>
      </p:sp>
      <p:grpSp>
        <p:nvGrpSpPr>
          <p:cNvPr id="15" name="グループ化 14">
            <a:extLst>
              <a:ext uri="{FF2B5EF4-FFF2-40B4-BE49-F238E27FC236}">
                <a16:creationId xmlns:a16="http://schemas.microsoft.com/office/drawing/2014/main" id="{5A6C0CD2-CDAC-41BB-98E4-5472812401F6}"/>
              </a:ext>
            </a:extLst>
          </p:cNvPr>
          <p:cNvGrpSpPr/>
          <p:nvPr/>
        </p:nvGrpSpPr>
        <p:grpSpPr>
          <a:xfrm>
            <a:off x="1827622" y="2823697"/>
            <a:ext cx="10000312" cy="4038472"/>
            <a:chOff x="1827622" y="2823697"/>
            <a:chExt cx="10000312" cy="4038472"/>
          </a:xfrm>
        </p:grpSpPr>
        <p:sp>
          <p:nvSpPr>
            <p:cNvPr id="14" name="テキスト ボックス 13">
              <a:extLst>
                <a:ext uri="{FF2B5EF4-FFF2-40B4-BE49-F238E27FC236}">
                  <a16:creationId xmlns:a16="http://schemas.microsoft.com/office/drawing/2014/main" id="{BCD24D99-D042-4101-9B31-C6743FECC431}"/>
                </a:ext>
              </a:extLst>
            </p:cNvPr>
            <p:cNvSpPr txBox="1"/>
            <p:nvPr/>
          </p:nvSpPr>
          <p:spPr>
            <a:xfrm>
              <a:off x="1827622" y="4415295"/>
              <a:ext cx="836452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a:ea typeface="游ゴシック"/>
                  <a:cs typeface="Calibri"/>
                </a:rPr>
                <a:t>インターンが始まったタイミングで筋トレを開始</a:t>
              </a:r>
            </a:p>
            <a:p>
              <a:r>
                <a:rPr lang="ja-JP" altLang="en-US">
                  <a:ea typeface="游ゴシック"/>
                  <a:cs typeface="Calibri"/>
                </a:rPr>
                <a:t>習慣化する事で、意識の変化から食生活や生活習慣が改善されました。</a:t>
              </a:r>
            </a:p>
            <a:p>
              <a:r>
                <a:rPr lang="ja-JP" altLang="en-US">
                  <a:ea typeface="游ゴシック"/>
                  <a:cs typeface="Calibri"/>
                </a:rPr>
                <a:t>食生活：</a:t>
              </a:r>
            </a:p>
            <a:p>
              <a:r>
                <a:rPr lang="ja-JP" altLang="en-US">
                  <a:ea typeface="游ゴシック"/>
                  <a:cs typeface="Calibri"/>
                </a:rPr>
                <a:t>　　暴飲暴食をしなくなる。糖質、炭水化物を意識的にカット</a:t>
              </a:r>
            </a:p>
            <a:p>
              <a:r>
                <a:rPr lang="ja-JP" altLang="en-US">
                  <a:ea typeface="游ゴシック"/>
                  <a:cs typeface="Calibri"/>
                </a:rPr>
                <a:t>生活習慣：</a:t>
              </a:r>
            </a:p>
            <a:p>
              <a:r>
                <a:rPr lang="ja-JP" altLang="en-US">
                  <a:ea typeface="游ゴシック"/>
                  <a:cs typeface="Calibri"/>
                </a:rPr>
                <a:t>　　早寝早起きをするようになる。(夜は10時就寝、朝5時30分起床)</a:t>
              </a:r>
            </a:p>
          </p:txBody>
        </p:sp>
        <p:pic>
          <p:nvPicPr>
            <p:cNvPr id="5" name="図 6">
              <a:extLst>
                <a:ext uri="{FF2B5EF4-FFF2-40B4-BE49-F238E27FC236}">
                  <a16:creationId xmlns:a16="http://schemas.microsoft.com/office/drawing/2014/main" id="{EACF920A-05C4-43F7-8C06-BD7042D74A84}"/>
                </a:ext>
              </a:extLst>
            </p:cNvPr>
            <p:cNvPicPr>
              <a:picLocks noChangeAspect="1"/>
            </p:cNvPicPr>
            <p:nvPr/>
          </p:nvPicPr>
          <p:blipFill>
            <a:blip r:embed="rId4"/>
            <a:stretch>
              <a:fillRect/>
            </a:stretch>
          </p:blipFill>
          <p:spPr>
            <a:xfrm>
              <a:off x="9084734" y="2823697"/>
              <a:ext cx="2743200" cy="4038472"/>
            </a:xfrm>
            <a:prstGeom prst="rect">
              <a:avLst/>
            </a:prstGeom>
          </p:spPr>
        </p:pic>
      </p:grpSp>
    </p:spTree>
    <p:extLst>
      <p:ext uri="{BB962C8B-B14F-4D97-AF65-F5344CB8AC3E}">
        <p14:creationId xmlns:p14="http://schemas.microsoft.com/office/powerpoint/2010/main" val="1851624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2" name="テキスト ボックス 1">
            <a:extLst>
              <a:ext uri="{FF2B5EF4-FFF2-40B4-BE49-F238E27FC236}">
                <a16:creationId xmlns:a16="http://schemas.microsoft.com/office/drawing/2014/main" id="{B1B7540D-14C7-4CFC-9DEC-C8721F05FF45}"/>
              </a:ext>
            </a:extLst>
          </p:cNvPr>
          <p:cNvSpPr txBox="1"/>
          <p:nvPr/>
        </p:nvSpPr>
        <p:spPr>
          <a:xfrm>
            <a:off x="3572933" y="2099733"/>
            <a:ext cx="5054600"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3200">
                <a:ea typeface="游ゴシック"/>
                <a:cs typeface="Calibri"/>
              </a:rPr>
              <a:t>発表は以上になります。</a:t>
            </a:r>
          </a:p>
          <a:p>
            <a:pPr algn="l"/>
            <a:r>
              <a:rPr lang="ja-JP" altLang="en-US" sz="3200">
                <a:ea typeface="游ゴシック"/>
                <a:cs typeface="Calibri"/>
              </a:rPr>
              <a:t>ありがとうございました</a:t>
            </a:r>
            <a:r>
              <a:rPr lang="ja-JP" altLang="en-US" sz="2800">
                <a:ea typeface="游ゴシック"/>
                <a:cs typeface="Calibri"/>
              </a:rPr>
              <a:t>。</a:t>
            </a:r>
            <a:endParaRPr lang="ja-JP" altLang="en-US" sz="2000" dirty="0">
              <a:ea typeface="游ゴシック"/>
              <a:cs typeface="Calibri"/>
            </a:endParaRPr>
          </a:p>
        </p:txBody>
      </p:sp>
      <p:pic>
        <p:nvPicPr>
          <p:cNvPr id="4" name="図 4" descr="雪が降った山の景色&#10;&#10;説明は自動で生成されたものです">
            <a:extLst>
              <a:ext uri="{FF2B5EF4-FFF2-40B4-BE49-F238E27FC236}">
                <a16:creationId xmlns:a16="http://schemas.microsoft.com/office/drawing/2014/main" id="{ACC95453-79E4-4C51-9BB3-F81C57E235A8}"/>
              </a:ext>
            </a:extLst>
          </p:cNvPr>
          <p:cNvPicPr>
            <a:picLocks noChangeAspect="1"/>
          </p:cNvPicPr>
          <p:nvPr/>
        </p:nvPicPr>
        <p:blipFill>
          <a:blip r:embed="rId4"/>
          <a:stretch>
            <a:fillRect/>
          </a:stretch>
        </p:blipFill>
        <p:spPr>
          <a:xfrm>
            <a:off x="3313" y="3176381"/>
            <a:ext cx="12191999" cy="3681712"/>
          </a:xfrm>
          <a:prstGeom prst="rect">
            <a:avLst/>
          </a:prstGeom>
        </p:spPr>
      </p:pic>
    </p:spTree>
    <p:extLst>
      <p:ext uri="{BB962C8B-B14F-4D97-AF65-F5344CB8AC3E}">
        <p14:creationId xmlns:p14="http://schemas.microsoft.com/office/powerpoint/2010/main" val="1446431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2" name="テキスト ボックス 1">
            <a:extLst>
              <a:ext uri="{FF2B5EF4-FFF2-40B4-BE49-F238E27FC236}">
                <a16:creationId xmlns:a16="http://schemas.microsoft.com/office/drawing/2014/main" id="{D5028232-54C7-467C-9DFB-466C45B58945}"/>
              </a:ext>
            </a:extLst>
          </p:cNvPr>
          <p:cNvSpPr txBox="1"/>
          <p:nvPr/>
        </p:nvSpPr>
        <p:spPr>
          <a:xfrm>
            <a:off x="5413214" y="1405179"/>
            <a:ext cx="136126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cs typeface="Calibri"/>
              </a:rPr>
              <a:t>目次</a:t>
            </a:r>
            <a:endParaRPr lang="ja-JP" altLang="en-US" sz="4000" b="1" dirty="0">
              <a:ea typeface="游ゴシック"/>
              <a:cs typeface="Calibri"/>
            </a:endParaRPr>
          </a:p>
        </p:txBody>
      </p:sp>
      <p:sp>
        <p:nvSpPr>
          <p:cNvPr id="14" name="テキスト ボックス 13">
            <a:extLst>
              <a:ext uri="{FF2B5EF4-FFF2-40B4-BE49-F238E27FC236}">
                <a16:creationId xmlns:a16="http://schemas.microsoft.com/office/drawing/2014/main" id="{76910413-2E97-4CDF-962D-1497CDCB47B0}"/>
              </a:ext>
            </a:extLst>
          </p:cNvPr>
          <p:cNvSpPr txBox="1"/>
          <p:nvPr/>
        </p:nvSpPr>
        <p:spPr>
          <a:xfrm>
            <a:off x="2795721" y="2149959"/>
            <a:ext cx="6596251"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200" b="1">
                <a:ea typeface="游ゴシック"/>
                <a:cs typeface="Calibri"/>
              </a:rPr>
              <a:t>・自己紹介</a:t>
            </a:r>
            <a:endParaRPr lang="ja-JP" altLang="en-US" sz="3200" b="1" dirty="0">
              <a:ea typeface="游ゴシック"/>
              <a:cs typeface="Calibri"/>
            </a:endParaRPr>
          </a:p>
          <a:p>
            <a:r>
              <a:rPr lang="ja-JP" altLang="en-US" sz="3200" b="1">
                <a:ea typeface="游ゴシック"/>
                <a:cs typeface="Calibri"/>
              </a:rPr>
              <a:t>・開発コンセプト</a:t>
            </a:r>
            <a:endParaRPr lang="ja-JP" altLang="en-US" sz="3200" b="1" dirty="0">
              <a:ea typeface="游ゴシック"/>
              <a:cs typeface="Calibri"/>
            </a:endParaRPr>
          </a:p>
          <a:p>
            <a:r>
              <a:rPr lang="ja-JP" altLang="en-US" sz="3200" b="1">
                <a:ea typeface="游ゴシック"/>
                <a:cs typeface="Calibri"/>
              </a:rPr>
              <a:t>・機能紹介</a:t>
            </a:r>
            <a:endParaRPr lang="ja-JP" altLang="en-US" sz="3200" b="1" dirty="0">
              <a:ea typeface="游ゴシック"/>
              <a:cs typeface="Calibri"/>
            </a:endParaRPr>
          </a:p>
          <a:p>
            <a:r>
              <a:rPr lang="ja-JP" altLang="en-US" sz="3200" b="1">
                <a:ea typeface="游ゴシック"/>
                <a:cs typeface="Calibri"/>
              </a:rPr>
              <a:t>・デモンストレーション</a:t>
            </a:r>
            <a:endParaRPr lang="ja-JP" altLang="en-US" sz="3200" b="1" dirty="0">
              <a:ea typeface="游ゴシック"/>
              <a:cs typeface="Calibri"/>
            </a:endParaRPr>
          </a:p>
          <a:p>
            <a:r>
              <a:rPr lang="ja-JP" altLang="en-US" sz="3200" b="1">
                <a:ea typeface="游ゴシック"/>
                <a:cs typeface="Calibri"/>
              </a:rPr>
              <a:t>・達成要件</a:t>
            </a:r>
          </a:p>
          <a:p>
            <a:r>
              <a:rPr lang="ja-JP" altLang="en-US" sz="3200" b="1">
                <a:ea typeface="游ゴシック"/>
                <a:cs typeface="Calibri"/>
              </a:rPr>
              <a:t>・課題を取り組み学べた事</a:t>
            </a:r>
          </a:p>
          <a:p>
            <a:r>
              <a:rPr lang="ja-JP" altLang="en-US" sz="3200" b="1">
                <a:ea typeface="游ゴシック"/>
                <a:cs typeface="Calibri"/>
              </a:rPr>
              <a:t>・感想</a:t>
            </a:r>
            <a:endParaRPr lang="ja-JP" altLang="en-US" sz="3200" b="1" dirty="0">
              <a:ea typeface="游ゴシック"/>
              <a:cs typeface="Calibri"/>
            </a:endParaRPr>
          </a:p>
        </p:txBody>
      </p:sp>
    </p:spTree>
    <p:extLst>
      <p:ext uri="{BB962C8B-B14F-4D97-AF65-F5344CB8AC3E}">
        <p14:creationId xmlns:p14="http://schemas.microsoft.com/office/powerpoint/2010/main" val="1428573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5582C7E-3535-4D2D-9DE6-493B9FC58E2F}"/>
              </a:ext>
            </a:extLst>
          </p:cNvPr>
          <p:cNvSpPr txBox="1"/>
          <p:nvPr/>
        </p:nvSpPr>
        <p:spPr>
          <a:xfrm>
            <a:off x="790839" y="138762"/>
            <a:ext cx="2449367" cy="769441"/>
          </a:xfrm>
          <a:prstGeom prst="rect">
            <a:avLst/>
          </a:prstGeom>
          <a:noFill/>
        </p:spPr>
        <p:txBody>
          <a:bodyPr wrap="square" lIns="91440" tIns="45720" rIns="91440" bIns="45720" rtlCol="0" anchor="t">
            <a:spAutoFit/>
          </a:bodyPr>
          <a:lstStyle/>
          <a:p>
            <a:r>
              <a:rPr lang="ja-JP" altLang="en-US" sz="4400" b="1" dirty="0">
                <a:ea typeface="游ゴシック"/>
              </a:rPr>
              <a:t>自己紹介</a:t>
            </a:r>
          </a:p>
        </p:txBody>
      </p:sp>
      <p:sp>
        <p:nvSpPr>
          <p:cNvPr id="9" name="テキスト ボックス 8">
            <a:extLst>
              <a:ext uri="{FF2B5EF4-FFF2-40B4-BE49-F238E27FC236}">
                <a16:creationId xmlns:a16="http://schemas.microsoft.com/office/drawing/2014/main" id="{D4005CE8-0CBB-41E7-B27E-2FA5763923BD}"/>
              </a:ext>
            </a:extLst>
          </p:cNvPr>
          <p:cNvSpPr txBox="1"/>
          <p:nvPr/>
        </p:nvSpPr>
        <p:spPr>
          <a:xfrm>
            <a:off x="2355207" y="1253629"/>
            <a:ext cx="7038691" cy="461665"/>
          </a:xfrm>
          <a:prstGeom prst="rect">
            <a:avLst/>
          </a:prstGeom>
          <a:noFill/>
        </p:spPr>
        <p:txBody>
          <a:bodyPr wrap="square" lIns="91440" tIns="45720" rIns="91440" bIns="45720" rtlCol="0" anchor="t">
            <a:spAutoFit/>
          </a:bodyPr>
          <a:lstStyle/>
          <a:p>
            <a:r>
              <a:rPr lang="ja-JP" altLang="en-US" sz="2400">
                <a:latin typeface="Arial"/>
                <a:ea typeface="+mn-lt"/>
                <a:cs typeface="Arial"/>
              </a:rPr>
              <a:t>外山秀樹　平成</a:t>
            </a:r>
            <a:r>
              <a:rPr lang="en-US" sz="2400" dirty="0">
                <a:latin typeface="Arial"/>
                <a:ea typeface="+mn-lt"/>
                <a:cs typeface="Arial"/>
              </a:rPr>
              <a:t>6</a:t>
            </a:r>
            <a:r>
              <a:rPr lang="ja-JP" altLang="en-US" sz="2400">
                <a:latin typeface="Arial"/>
                <a:ea typeface="+mn-lt"/>
                <a:cs typeface="Arial"/>
              </a:rPr>
              <a:t>年</a:t>
            </a:r>
            <a:r>
              <a:rPr lang="en-US" sz="2400" dirty="0">
                <a:latin typeface="Arial"/>
                <a:ea typeface="+mn-lt"/>
                <a:cs typeface="Arial"/>
              </a:rPr>
              <a:t>10</a:t>
            </a:r>
            <a:r>
              <a:rPr lang="ja-JP" altLang="en-US" sz="2400">
                <a:latin typeface="Arial"/>
                <a:ea typeface="+mn-lt"/>
                <a:cs typeface="Arial"/>
              </a:rPr>
              <a:t>月</a:t>
            </a:r>
            <a:r>
              <a:rPr lang="en-US" sz="2400" dirty="0">
                <a:latin typeface="Arial"/>
                <a:ea typeface="+mn-lt"/>
                <a:cs typeface="Arial"/>
              </a:rPr>
              <a:t>4</a:t>
            </a:r>
            <a:r>
              <a:rPr lang="ja-JP" altLang="en-US" sz="2400">
                <a:latin typeface="Arial"/>
                <a:ea typeface="+mn-lt"/>
                <a:cs typeface="Arial"/>
              </a:rPr>
              <a:t>日　</a:t>
            </a:r>
            <a:r>
              <a:rPr lang="ja-JP" sz="2400">
                <a:latin typeface="Arial"/>
                <a:ea typeface="+mn-lt"/>
                <a:cs typeface="Arial"/>
              </a:rPr>
              <a:t>愛知県名古屋市出身</a:t>
            </a:r>
            <a:endParaRPr lang="ja-JP" sz="2400">
              <a:latin typeface="Arial"/>
              <a:ea typeface="游ゴシック"/>
              <a:cs typeface="Arial"/>
            </a:endParaRPr>
          </a:p>
        </p:txBody>
      </p:sp>
      <p:pic>
        <p:nvPicPr>
          <p:cNvPr id="8" name="図 11">
            <a:extLst>
              <a:ext uri="{FF2B5EF4-FFF2-40B4-BE49-F238E27FC236}">
                <a16:creationId xmlns:a16="http://schemas.microsoft.com/office/drawing/2014/main" id="{F3E49A92-D08D-4F88-A978-0320F9B75417}"/>
              </a:ext>
            </a:extLst>
          </p:cNvPr>
          <p:cNvPicPr>
            <a:picLocks noChangeAspect="1"/>
          </p:cNvPicPr>
          <p:nvPr/>
        </p:nvPicPr>
        <p:blipFill>
          <a:blip r:embed="rId2"/>
          <a:stretch>
            <a:fillRect/>
          </a:stretch>
        </p:blipFill>
        <p:spPr>
          <a:xfrm>
            <a:off x="339948" y="307938"/>
            <a:ext cx="518585" cy="510599"/>
          </a:xfrm>
          <a:prstGeom prst="rect">
            <a:avLst/>
          </a:prstGeom>
        </p:spPr>
      </p:pic>
      <p:pic>
        <p:nvPicPr>
          <p:cNvPr id="24" name="図 11" descr="黒い背景と白い文字&#10;&#10;説明は自動で生成されたものです">
            <a:extLst>
              <a:ext uri="{FF2B5EF4-FFF2-40B4-BE49-F238E27FC236}">
                <a16:creationId xmlns:a16="http://schemas.microsoft.com/office/drawing/2014/main" id="{50161BA6-F4BC-4CBA-91E6-7294B6BF300E}"/>
              </a:ext>
            </a:extLst>
          </p:cNvPr>
          <p:cNvPicPr>
            <a:picLocks noChangeAspect="1"/>
          </p:cNvPicPr>
          <p:nvPr/>
        </p:nvPicPr>
        <p:blipFill>
          <a:blip r:embed="rId2"/>
          <a:stretch>
            <a:fillRect/>
          </a:stretch>
        </p:blipFill>
        <p:spPr>
          <a:xfrm>
            <a:off x="3168388" y="307937"/>
            <a:ext cx="518585" cy="510599"/>
          </a:xfrm>
          <a:prstGeom prst="rect">
            <a:avLst/>
          </a:prstGeom>
        </p:spPr>
      </p:pic>
      <p:grpSp>
        <p:nvGrpSpPr>
          <p:cNvPr id="14" name="グループ化 13">
            <a:extLst>
              <a:ext uri="{FF2B5EF4-FFF2-40B4-BE49-F238E27FC236}">
                <a16:creationId xmlns:a16="http://schemas.microsoft.com/office/drawing/2014/main" id="{EBA63117-D52B-4F61-80D9-AB34A014DE7F}"/>
              </a:ext>
            </a:extLst>
          </p:cNvPr>
          <p:cNvGrpSpPr/>
          <p:nvPr/>
        </p:nvGrpSpPr>
        <p:grpSpPr>
          <a:xfrm>
            <a:off x="205612" y="990378"/>
            <a:ext cx="11742332" cy="3028406"/>
            <a:chOff x="153951" y="611531"/>
            <a:chExt cx="11742332" cy="3028406"/>
          </a:xfrm>
        </p:grpSpPr>
        <p:sp>
          <p:nvSpPr>
            <p:cNvPr id="10" name="テキスト ボックス 9">
              <a:extLst>
                <a:ext uri="{FF2B5EF4-FFF2-40B4-BE49-F238E27FC236}">
                  <a16:creationId xmlns:a16="http://schemas.microsoft.com/office/drawing/2014/main" id="{10943CA0-760D-4587-989B-F41C25D9D348}"/>
                </a:ext>
              </a:extLst>
            </p:cNvPr>
            <p:cNvSpPr txBox="1"/>
            <p:nvPr/>
          </p:nvSpPr>
          <p:spPr>
            <a:xfrm>
              <a:off x="5042213" y="1863291"/>
              <a:ext cx="1052006" cy="584775"/>
            </a:xfrm>
            <a:prstGeom prst="rect">
              <a:avLst/>
            </a:prstGeom>
            <a:noFill/>
          </p:spPr>
          <p:txBody>
            <a:bodyPr wrap="square" lIns="91440" tIns="45720" rIns="91440" bIns="45720" rtlCol="0" anchor="t">
              <a:spAutoFit/>
            </a:bodyPr>
            <a:lstStyle/>
            <a:p>
              <a:r>
                <a:rPr lang="ja-JP" altLang="en-US" sz="3200" b="1" dirty="0">
                  <a:ea typeface="游ゴシック"/>
                </a:rPr>
                <a:t>趣味</a:t>
              </a:r>
            </a:p>
          </p:txBody>
        </p:sp>
        <p:pic>
          <p:nvPicPr>
            <p:cNvPr id="21" name="図 11" descr="黒い背景と白い文字&#10;&#10;説明は自動で生成されたものです">
              <a:extLst>
                <a:ext uri="{FF2B5EF4-FFF2-40B4-BE49-F238E27FC236}">
                  <a16:creationId xmlns:a16="http://schemas.microsoft.com/office/drawing/2014/main" id="{FE6DC71E-51A2-40E9-BFB3-6B689224AA73}"/>
                </a:ext>
              </a:extLst>
            </p:cNvPr>
            <p:cNvPicPr>
              <a:picLocks noChangeAspect="1"/>
            </p:cNvPicPr>
            <p:nvPr/>
          </p:nvPicPr>
          <p:blipFill>
            <a:blip r:embed="rId2"/>
            <a:stretch>
              <a:fillRect/>
            </a:stretch>
          </p:blipFill>
          <p:spPr>
            <a:xfrm>
              <a:off x="4563236" y="1906271"/>
              <a:ext cx="479839" cy="467548"/>
            </a:xfrm>
            <a:prstGeom prst="rect">
              <a:avLst/>
            </a:prstGeom>
          </p:spPr>
        </p:pic>
        <p:pic>
          <p:nvPicPr>
            <p:cNvPr id="25" name="図 11" descr="黒い背景と白い文字&#10;&#10;説明は自動で生成されたものです">
              <a:extLst>
                <a:ext uri="{FF2B5EF4-FFF2-40B4-BE49-F238E27FC236}">
                  <a16:creationId xmlns:a16="http://schemas.microsoft.com/office/drawing/2014/main" id="{F784861A-B827-4DE3-AD23-0AB55A2FC824}"/>
                </a:ext>
              </a:extLst>
            </p:cNvPr>
            <p:cNvPicPr>
              <a:picLocks noChangeAspect="1"/>
            </p:cNvPicPr>
            <p:nvPr/>
          </p:nvPicPr>
          <p:blipFill>
            <a:blip r:embed="rId2"/>
            <a:stretch>
              <a:fillRect/>
            </a:stretch>
          </p:blipFill>
          <p:spPr>
            <a:xfrm>
              <a:off x="5992420" y="1902590"/>
              <a:ext cx="479839" cy="467548"/>
            </a:xfrm>
            <a:prstGeom prst="rect">
              <a:avLst/>
            </a:prstGeom>
          </p:spPr>
        </p:pic>
        <p:grpSp>
          <p:nvGrpSpPr>
            <p:cNvPr id="13" name="グループ化 12">
              <a:extLst>
                <a:ext uri="{FF2B5EF4-FFF2-40B4-BE49-F238E27FC236}">
                  <a16:creationId xmlns:a16="http://schemas.microsoft.com/office/drawing/2014/main" id="{0FAA5245-FD2E-4836-BD77-83C7A69C049A}"/>
                </a:ext>
              </a:extLst>
            </p:cNvPr>
            <p:cNvGrpSpPr/>
            <p:nvPr/>
          </p:nvGrpSpPr>
          <p:grpSpPr>
            <a:xfrm>
              <a:off x="153951" y="611531"/>
              <a:ext cx="11742332" cy="3028406"/>
              <a:chOff x="153951" y="611531"/>
              <a:chExt cx="11742332" cy="3028406"/>
            </a:xfrm>
          </p:grpSpPr>
          <p:sp>
            <p:nvSpPr>
              <p:cNvPr id="16" name="テキスト ボックス 15">
                <a:extLst>
                  <a:ext uri="{FF2B5EF4-FFF2-40B4-BE49-F238E27FC236}">
                    <a16:creationId xmlns:a16="http://schemas.microsoft.com/office/drawing/2014/main" id="{2F29B78A-7F03-4AD6-8BD7-BD273C216505}"/>
                  </a:ext>
                </a:extLst>
              </p:cNvPr>
              <p:cNvSpPr txBox="1"/>
              <p:nvPr/>
            </p:nvSpPr>
            <p:spPr>
              <a:xfrm>
                <a:off x="3225049" y="2596349"/>
                <a:ext cx="5281434" cy="707886"/>
              </a:xfrm>
              <a:prstGeom prst="rect">
                <a:avLst/>
              </a:prstGeom>
              <a:noFill/>
            </p:spPr>
            <p:txBody>
              <a:bodyPr wrap="square" lIns="91440" tIns="45720" rIns="91440" bIns="45720" rtlCol="0" anchor="t">
                <a:spAutoFit/>
              </a:bodyPr>
              <a:lstStyle/>
              <a:p>
                <a:r>
                  <a:rPr lang="ja-JP" altLang="en-US" sz="2000" dirty="0">
                    <a:ea typeface="游ゴシック"/>
                  </a:rPr>
                  <a:t>映画鑑賞、音楽鑑賞、写真撮影、</a:t>
                </a:r>
                <a:r>
                  <a:rPr kumimoji="1" lang="ja-JP" altLang="en-US" sz="2000" dirty="0">
                    <a:ea typeface="游ゴシック"/>
                  </a:rPr>
                  <a:t>読書</a:t>
                </a:r>
                <a:endParaRPr lang="en-US" altLang="ja-JP" sz="2000">
                  <a:ea typeface="游ゴシック"/>
                  <a:cs typeface="Calibri"/>
                </a:endParaRPr>
              </a:p>
              <a:p>
                <a:r>
                  <a:rPr kumimoji="1" lang="ja-JP" altLang="en-US" sz="2000">
                    <a:ea typeface="游ゴシック"/>
                  </a:rPr>
                  <a:t>キャンプ、登山</a:t>
                </a:r>
                <a:r>
                  <a:rPr lang="ja-JP" altLang="en-US" sz="2000">
                    <a:ea typeface="游ゴシック"/>
                  </a:rPr>
                  <a:t>、ボルダリング、スノボー</a:t>
                </a:r>
                <a:endParaRPr lang="en-US" altLang="ja-JP" sz="2000">
                  <a:ea typeface="游ゴシック"/>
                  <a:cs typeface="Calibri"/>
                </a:endParaRPr>
              </a:p>
            </p:txBody>
          </p:sp>
          <p:pic>
            <p:nvPicPr>
              <p:cNvPr id="4" name="図 5">
                <a:extLst>
                  <a:ext uri="{FF2B5EF4-FFF2-40B4-BE49-F238E27FC236}">
                    <a16:creationId xmlns:a16="http://schemas.microsoft.com/office/drawing/2014/main" id="{7C8D723B-1C9D-47D1-9F84-D4323D686689}"/>
                  </a:ext>
                </a:extLst>
              </p:cNvPr>
              <p:cNvPicPr>
                <a:picLocks noChangeAspect="1"/>
              </p:cNvPicPr>
              <p:nvPr/>
            </p:nvPicPr>
            <p:blipFill rotWithShape="1">
              <a:blip r:embed="rId3"/>
              <a:srcRect l="-393" t="20324" r="20629" b="17968"/>
              <a:stretch/>
            </p:blipFill>
            <p:spPr>
              <a:xfrm>
                <a:off x="1040109" y="1838437"/>
                <a:ext cx="1748302" cy="1801500"/>
              </a:xfrm>
              <a:prstGeom prst="rect">
                <a:avLst/>
              </a:prstGeom>
            </p:spPr>
          </p:pic>
          <p:pic>
            <p:nvPicPr>
              <p:cNvPr id="6" name="図 6" descr="岩の上にある滝&#10;&#10;説明は自動で生成されたものです">
                <a:extLst>
                  <a:ext uri="{FF2B5EF4-FFF2-40B4-BE49-F238E27FC236}">
                    <a16:creationId xmlns:a16="http://schemas.microsoft.com/office/drawing/2014/main" id="{0E7E8523-5A9B-4815-B743-9650903EB650}"/>
                  </a:ext>
                </a:extLst>
              </p:cNvPr>
              <p:cNvPicPr>
                <a:picLocks noChangeAspect="1"/>
              </p:cNvPicPr>
              <p:nvPr/>
            </p:nvPicPr>
            <p:blipFill>
              <a:blip r:embed="rId4"/>
              <a:stretch>
                <a:fillRect/>
              </a:stretch>
            </p:blipFill>
            <p:spPr>
              <a:xfrm>
                <a:off x="8741044" y="1770177"/>
                <a:ext cx="2743200" cy="1828086"/>
              </a:xfrm>
              <a:prstGeom prst="rect">
                <a:avLst/>
              </a:prstGeom>
            </p:spPr>
          </p:pic>
          <p:pic>
            <p:nvPicPr>
              <p:cNvPr id="3" name="図 3">
                <a:extLst>
                  <a:ext uri="{FF2B5EF4-FFF2-40B4-BE49-F238E27FC236}">
                    <a16:creationId xmlns:a16="http://schemas.microsoft.com/office/drawing/2014/main" id="{57CE0426-564D-4E48-9460-A113E2DE871F}"/>
                  </a:ext>
                </a:extLst>
              </p:cNvPr>
              <p:cNvPicPr>
                <a:picLocks noChangeAspect="1"/>
              </p:cNvPicPr>
              <p:nvPr/>
            </p:nvPicPr>
            <p:blipFill rotWithShape="1">
              <a:blip r:embed="rId5"/>
              <a:srcRect t="35176" r="-4867" b="118"/>
              <a:stretch/>
            </p:blipFill>
            <p:spPr>
              <a:xfrm>
                <a:off x="9859074" y="613510"/>
                <a:ext cx="2037209" cy="1678943"/>
              </a:xfrm>
              <a:prstGeom prst="rect">
                <a:avLst/>
              </a:prstGeom>
            </p:spPr>
          </p:pic>
          <p:pic>
            <p:nvPicPr>
              <p:cNvPr id="12" name="図 12" descr="雪深い山でスノーボードしている男性&#10;&#10;説明は自動で生成されたものです">
                <a:extLst>
                  <a:ext uri="{FF2B5EF4-FFF2-40B4-BE49-F238E27FC236}">
                    <a16:creationId xmlns:a16="http://schemas.microsoft.com/office/drawing/2014/main" id="{96F17AE0-E4C6-4479-B31B-C1C82994DC8A}"/>
                  </a:ext>
                </a:extLst>
              </p:cNvPr>
              <p:cNvPicPr>
                <a:picLocks noChangeAspect="1"/>
              </p:cNvPicPr>
              <p:nvPr/>
            </p:nvPicPr>
            <p:blipFill rotWithShape="1">
              <a:blip r:embed="rId6"/>
              <a:srcRect l="12088" t="16941" r="-1119" b="23059"/>
              <a:stretch/>
            </p:blipFill>
            <p:spPr>
              <a:xfrm>
                <a:off x="153951" y="611531"/>
                <a:ext cx="1735223" cy="1563655"/>
              </a:xfrm>
              <a:prstGeom prst="rect">
                <a:avLst/>
              </a:prstGeom>
            </p:spPr>
          </p:pic>
        </p:grpSp>
      </p:grpSp>
      <p:grpSp>
        <p:nvGrpSpPr>
          <p:cNvPr id="17" name="グループ化 16">
            <a:extLst>
              <a:ext uri="{FF2B5EF4-FFF2-40B4-BE49-F238E27FC236}">
                <a16:creationId xmlns:a16="http://schemas.microsoft.com/office/drawing/2014/main" id="{D632B7FE-0D7E-44F1-9BDD-FD3D158CAA41}"/>
              </a:ext>
            </a:extLst>
          </p:cNvPr>
          <p:cNvGrpSpPr/>
          <p:nvPr/>
        </p:nvGrpSpPr>
        <p:grpSpPr>
          <a:xfrm>
            <a:off x="3525711" y="4216400"/>
            <a:ext cx="4561059" cy="468103"/>
            <a:chOff x="3254490" y="4061416"/>
            <a:chExt cx="4561059" cy="468103"/>
          </a:xfrm>
        </p:grpSpPr>
        <p:sp>
          <p:nvSpPr>
            <p:cNvPr id="15" name="テキスト ボックス 14">
              <a:extLst>
                <a:ext uri="{FF2B5EF4-FFF2-40B4-BE49-F238E27FC236}">
                  <a16:creationId xmlns:a16="http://schemas.microsoft.com/office/drawing/2014/main" id="{1D6F914C-6831-4F91-BF9E-8EDBD2208FFD}"/>
                </a:ext>
              </a:extLst>
            </p:cNvPr>
            <p:cNvSpPr txBox="1"/>
            <p:nvPr/>
          </p:nvSpPr>
          <p:spPr>
            <a:xfrm>
              <a:off x="3635214" y="4061416"/>
              <a:ext cx="389696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400" b="1">
                  <a:ea typeface="游ゴシック"/>
                  <a:cs typeface="Calibri"/>
                </a:rPr>
                <a:t>インターンを希望した理由</a:t>
              </a:r>
            </a:p>
          </p:txBody>
        </p:sp>
        <p:pic>
          <p:nvPicPr>
            <p:cNvPr id="26" name="図 11">
              <a:extLst>
                <a:ext uri="{FF2B5EF4-FFF2-40B4-BE49-F238E27FC236}">
                  <a16:creationId xmlns:a16="http://schemas.microsoft.com/office/drawing/2014/main" id="{E0017CCA-E112-48FF-87D8-5B36999B1640}"/>
                </a:ext>
              </a:extLst>
            </p:cNvPr>
            <p:cNvPicPr>
              <a:picLocks noChangeAspect="1"/>
            </p:cNvPicPr>
            <p:nvPr/>
          </p:nvPicPr>
          <p:blipFill>
            <a:blip r:embed="rId2"/>
            <a:stretch>
              <a:fillRect/>
            </a:stretch>
          </p:blipFill>
          <p:spPr>
            <a:xfrm>
              <a:off x="3254490" y="4079191"/>
              <a:ext cx="432484" cy="428803"/>
            </a:xfrm>
            <a:prstGeom prst="rect">
              <a:avLst/>
            </a:prstGeom>
          </p:spPr>
        </p:pic>
        <p:pic>
          <p:nvPicPr>
            <p:cNvPr id="27" name="図 11">
              <a:extLst>
                <a:ext uri="{FF2B5EF4-FFF2-40B4-BE49-F238E27FC236}">
                  <a16:creationId xmlns:a16="http://schemas.microsoft.com/office/drawing/2014/main" id="{B787DD8A-B0A0-4DF3-A0FF-8B6713C19F41}"/>
                </a:ext>
              </a:extLst>
            </p:cNvPr>
            <p:cNvPicPr>
              <a:picLocks noChangeAspect="1"/>
            </p:cNvPicPr>
            <p:nvPr/>
          </p:nvPicPr>
          <p:blipFill>
            <a:blip r:embed="rId2"/>
            <a:stretch>
              <a:fillRect/>
            </a:stretch>
          </p:blipFill>
          <p:spPr>
            <a:xfrm>
              <a:off x="7383065" y="4100716"/>
              <a:ext cx="432484" cy="428803"/>
            </a:xfrm>
            <a:prstGeom prst="rect">
              <a:avLst/>
            </a:prstGeom>
          </p:spPr>
        </p:pic>
      </p:grpSp>
      <p:sp>
        <p:nvSpPr>
          <p:cNvPr id="18" name="テキスト ボックス 17">
            <a:extLst>
              <a:ext uri="{FF2B5EF4-FFF2-40B4-BE49-F238E27FC236}">
                <a16:creationId xmlns:a16="http://schemas.microsoft.com/office/drawing/2014/main" id="{AD6C6089-06AF-468A-AD9B-DE70496DBE81}"/>
              </a:ext>
            </a:extLst>
          </p:cNvPr>
          <p:cNvSpPr txBox="1"/>
          <p:nvPr/>
        </p:nvSpPr>
        <p:spPr>
          <a:xfrm>
            <a:off x="2353105" y="5052392"/>
            <a:ext cx="799109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游ゴシック"/>
                <a:cs typeface="Calibri"/>
              </a:rPr>
              <a:t>以前からWEB開発に興味があり、実際の開発現場でも使用される</a:t>
            </a:r>
            <a:endParaRPr lang="ja-JP">
              <a:ea typeface="游ゴシック" panose="020B0400000000000000" pitchFamily="34" charset="-128"/>
              <a:cs typeface="Calibri"/>
            </a:endParaRPr>
          </a:p>
          <a:p>
            <a:r>
              <a:rPr lang="ja-JP" altLang="en-US">
                <a:ea typeface="游ゴシック"/>
                <a:cs typeface="Calibri"/>
              </a:rPr>
              <a:t>Laravelフレームワークを用いた課題に携わる事で最前線の知識の取得と、</a:t>
            </a:r>
            <a:endParaRPr lang="ja-JP">
              <a:ea typeface="游ゴシック"/>
              <a:cs typeface="Calibri"/>
            </a:endParaRPr>
          </a:p>
          <a:p>
            <a:r>
              <a:rPr lang="ja-JP" altLang="en-US">
                <a:ea typeface="游ゴシック"/>
                <a:cs typeface="Calibri"/>
              </a:rPr>
              <a:t>就活を行う際に武器となる知識の取得ができると感じたので希望しました。</a:t>
            </a:r>
            <a:endParaRPr lang="ja-JP">
              <a:ea typeface="游ゴシック"/>
              <a:cs typeface="Calibri"/>
            </a:endParaRPr>
          </a:p>
        </p:txBody>
      </p:sp>
    </p:spTree>
    <p:extLst>
      <p:ext uri="{BB962C8B-B14F-4D97-AF65-F5344CB8AC3E}">
        <p14:creationId xmlns:p14="http://schemas.microsoft.com/office/powerpoint/2010/main" val="1498423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4223538" y="2809976"/>
            <a:ext cx="374408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rPr>
              <a:t>開発コンセプト</a:t>
            </a:r>
            <a:endParaRPr lang="ja-JP" altLang="en-US" sz="4000" b="1" dirty="0">
              <a:ea typeface="游ゴシック"/>
            </a:endParaRPr>
          </a:p>
        </p:txBody>
      </p:sp>
    </p:spTree>
    <p:extLst>
      <p:ext uri="{BB962C8B-B14F-4D97-AF65-F5344CB8AC3E}">
        <p14:creationId xmlns:p14="http://schemas.microsoft.com/office/powerpoint/2010/main" val="251750239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70B0C07B-EA51-4582-BD86-1A17BE144B49}"/>
              </a:ext>
            </a:extLst>
          </p:cNvPr>
          <p:cNvGrpSpPr/>
          <p:nvPr/>
        </p:nvGrpSpPr>
        <p:grpSpPr>
          <a:xfrm>
            <a:off x="193185" y="137996"/>
            <a:ext cx="1260624" cy="916012"/>
            <a:chOff x="3404247" y="1805018"/>
            <a:chExt cx="5490218" cy="3995403"/>
          </a:xfrm>
        </p:grpSpPr>
        <p:pic>
          <p:nvPicPr>
            <p:cNvPr id="8" name="図 7">
              <a:extLst>
                <a:ext uri="{FF2B5EF4-FFF2-40B4-BE49-F238E27FC236}">
                  <a16:creationId xmlns:a16="http://schemas.microsoft.com/office/drawing/2014/main" id="{D1A419EB-B16D-40C8-8AB1-20EFEDA71C9E}"/>
                </a:ext>
              </a:extLst>
            </p:cNvPr>
            <p:cNvPicPr>
              <a:picLocks noChangeAspect="1"/>
            </p:cNvPicPr>
            <p:nvPr/>
          </p:nvPicPr>
          <p:blipFill>
            <a:blip r:embed="rId2"/>
            <a:stretch>
              <a:fillRect/>
            </a:stretch>
          </p:blipFill>
          <p:spPr>
            <a:xfrm>
              <a:off x="3971972" y="1805018"/>
              <a:ext cx="3995401" cy="3995403"/>
            </a:xfrm>
            <a:prstGeom prst="rect">
              <a:avLst/>
            </a:prstGeom>
          </p:spPr>
        </p:pic>
        <p:pic>
          <p:nvPicPr>
            <p:cNvPr id="9" name="図 4" descr="ロゴ&#10;&#10;説明は自動で生成されたものです">
              <a:extLst>
                <a:ext uri="{FF2B5EF4-FFF2-40B4-BE49-F238E27FC236}">
                  <a16:creationId xmlns:a16="http://schemas.microsoft.com/office/drawing/2014/main" id="{C98FB883-49EE-4198-913F-1405201A7095}"/>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4" name="テキスト ボックス 3">
            <a:extLst>
              <a:ext uri="{FF2B5EF4-FFF2-40B4-BE49-F238E27FC236}">
                <a16:creationId xmlns:a16="http://schemas.microsoft.com/office/drawing/2014/main" id="{177B9F89-6655-4769-8616-3F829D5F2D93}"/>
              </a:ext>
            </a:extLst>
          </p:cNvPr>
          <p:cNvSpPr txBox="1"/>
          <p:nvPr/>
        </p:nvSpPr>
        <p:spPr>
          <a:xfrm>
            <a:off x="4248938" y="244576"/>
            <a:ext cx="382028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rPr>
              <a:t>開発コンセプト</a:t>
            </a:r>
            <a:endParaRPr lang="ja-JP" altLang="en-US" sz="4000" b="1" dirty="0">
              <a:ea typeface="游ゴシック"/>
            </a:endParaRPr>
          </a:p>
        </p:txBody>
      </p:sp>
      <p:grpSp>
        <p:nvGrpSpPr>
          <p:cNvPr id="7" name="グループ化 6">
            <a:extLst>
              <a:ext uri="{FF2B5EF4-FFF2-40B4-BE49-F238E27FC236}">
                <a16:creationId xmlns:a16="http://schemas.microsoft.com/office/drawing/2014/main" id="{14133C99-87AA-4BFA-8012-DD957D3B93A3}"/>
              </a:ext>
            </a:extLst>
          </p:cNvPr>
          <p:cNvGrpSpPr/>
          <p:nvPr/>
        </p:nvGrpSpPr>
        <p:grpSpPr>
          <a:xfrm>
            <a:off x="1094146" y="1419838"/>
            <a:ext cx="10172698" cy="5189578"/>
            <a:chOff x="1008114" y="1278499"/>
            <a:chExt cx="10172698" cy="5189578"/>
          </a:xfrm>
        </p:grpSpPr>
        <p:sp>
          <p:nvSpPr>
            <p:cNvPr id="10" name="テキスト ボックス 9">
              <a:extLst>
                <a:ext uri="{FF2B5EF4-FFF2-40B4-BE49-F238E27FC236}">
                  <a16:creationId xmlns:a16="http://schemas.microsoft.com/office/drawing/2014/main" id="{F537E3A7-C56E-4A73-8BFC-E3A533D94EC9}"/>
                </a:ext>
              </a:extLst>
            </p:cNvPr>
            <p:cNvSpPr txBox="1"/>
            <p:nvPr/>
          </p:nvSpPr>
          <p:spPr>
            <a:xfrm>
              <a:off x="1008114" y="1278499"/>
              <a:ext cx="10172698"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4000" b="1">
                  <a:ea typeface="游ゴシック"/>
                </a:rPr>
                <a:t>緩み切った体を</a:t>
              </a:r>
              <a:endParaRPr lang="ja-JP">
                <a:ea typeface="游ゴシック" panose="020B0400000000000000" pitchFamily="34" charset="-128"/>
                <a:cs typeface="Calibri"/>
              </a:endParaRPr>
            </a:p>
            <a:p>
              <a:pPr algn="ctr"/>
              <a:r>
                <a:rPr lang="ja-JP" altLang="en-US" sz="4000" b="1">
                  <a:ea typeface="游ゴシック"/>
                </a:rPr>
                <a:t>引き締まったボディに復活させる!!</a:t>
              </a:r>
              <a:endParaRPr lang="ja-JP"/>
            </a:p>
            <a:p>
              <a:pPr algn="ctr"/>
              <a:r>
                <a:rPr lang="ja-JP" altLang="en-US" sz="4000" b="1">
                  <a:ea typeface="游ゴシック"/>
                  <a:cs typeface="Calibri"/>
                </a:rPr>
                <a:t>ToDOアプリケーション</a:t>
              </a:r>
              <a:endParaRPr lang="ja-JP" altLang="en-US" sz="4000" b="1" dirty="0">
                <a:ea typeface="游ゴシック"/>
                <a:cs typeface="Calibri"/>
              </a:endParaRPr>
            </a:p>
            <a:p>
              <a:pPr algn="ctr"/>
              <a:endParaRPr lang="ja-JP" altLang="en-US" sz="4000" b="1" dirty="0">
                <a:ea typeface="游ゴシック"/>
                <a:cs typeface="Calibri"/>
              </a:endParaRPr>
            </a:p>
            <a:p>
              <a:pPr algn="ctr"/>
              <a:endParaRPr lang="ja-JP" altLang="en-US" sz="4000" b="1" dirty="0">
                <a:ea typeface="游ゴシック"/>
                <a:cs typeface="Calibri"/>
              </a:endParaRPr>
            </a:p>
          </p:txBody>
        </p:sp>
        <p:pic>
          <p:nvPicPr>
            <p:cNvPr id="11" name="図 11" descr="抽象, シャツ が含まれている画像&#10;&#10;説明は自動で生成されたものです">
              <a:extLst>
                <a:ext uri="{FF2B5EF4-FFF2-40B4-BE49-F238E27FC236}">
                  <a16:creationId xmlns:a16="http://schemas.microsoft.com/office/drawing/2014/main" id="{4A5412FF-5EE8-4968-AACD-B215BF4E6612}"/>
                </a:ext>
              </a:extLst>
            </p:cNvPr>
            <p:cNvPicPr>
              <a:picLocks noChangeAspect="1"/>
            </p:cNvPicPr>
            <p:nvPr/>
          </p:nvPicPr>
          <p:blipFill rotWithShape="1">
            <a:blip r:embed="rId4"/>
            <a:srcRect l="-4922" t="-752" r="57047" b="537"/>
            <a:stretch/>
          </p:blipFill>
          <p:spPr>
            <a:xfrm>
              <a:off x="3839498" y="3355652"/>
              <a:ext cx="1170093" cy="3081703"/>
            </a:xfrm>
            <a:prstGeom prst="rect">
              <a:avLst/>
            </a:prstGeom>
          </p:spPr>
        </p:pic>
        <p:pic>
          <p:nvPicPr>
            <p:cNvPr id="12" name="図 12" descr="抽象, シャツ が含まれている画像&#10;&#10;説明は自動で生成されたものです">
              <a:extLst>
                <a:ext uri="{FF2B5EF4-FFF2-40B4-BE49-F238E27FC236}">
                  <a16:creationId xmlns:a16="http://schemas.microsoft.com/office/drawing/2014/main" id="{1F64CCCD-3D38-40CE-A2D1-43A411E39E33}"/>
                </a:ext>
              </a:extLst>
            </p:cNvPr>
            <p:cNvPicPr>
              <a:picLocks noChangeAspect="1"/>
            </p:cNvPicPr>
            <p:nvPr/>
          </p:nvPicPr>
          <p:blipFill rotWithShape="1">
            <a:blip r:embed="rId4"/>
            <a:srcRect l="42506" r="224" b="-179"/>
            <a:stretch/>
          </p:blipFill>
          <p:spPr>
            <a:xfrm>
              <a:off x="7385255" y="3341543"/>
              <a:ext cx="1429057" cy="3126534"/>
            </a:xfrm>
            <a:prstGeom prst="rect">
              <a:avLst/>
            </a:prstGeom>
          </p:spPr>
        </p:pic>
        <p:sp>
          <p:nvSpPr>
            <p:cNvPr id="13" name="矢印: 右 12">
              <a:extLst>
                <a:ext uri="{FF2B5EF4-FFF2-40B4-BE49-F238E27FC236}">
                  <a16:creationId xmlns:a16="http://schemas.microsoft.com/office/drawing/2014/main" id="{8E474CF3-58AC-48B9-8706-84E33B2D8B67}"/>
                </a:ext>
              </a:extLst>
            </p:cNvPr>
            <p:cNvSpPr/>
            <p:nvPr/>
          </p:nvSpPr>
          <p:spPr>
            <a:xfrm>
              <a:off x="5422441" y="4262085"/>
              <a:ext cx="1591596" cy="792725"/>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grpSp>
    </p:spTree>
    <p:extLst>
      <p:ext uri="{BB962C8B-B14F-4D97-AF65-F5344CB8AC3E}">
        <p14:creationId xmlns:p14="http://schemas.microsoft.com/office/powerpoint/2010/main" val="992095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テキスト ボックス 9">
            <a:extLst>
              <a:ext uri="{FF2B5EF4-FFF2-40B4-BE49-F238E27FC236}">
                <a16:creationId xmlns:a16="http://schemas.microsoft.com/office/drawing/2014/main" id="{8B364895-17DC-4A46-9A20-990FD8F82866}"/>
              </a:ext>
            </a:extLst>
          </p:cNvPr>
          <p:cNvSpPr txBox="1"/>
          <p:nvPr/>
        </p:nvSpPr>
        <p:spPr>
          <a:xfrm>
            <a:off x="4573070" y="949051"/>
            <a:ext cx="3119190" cy="523220"/>
          </a:xfrm>
          <a:prstGeom prst="rect">
            <a:avLst/>
          </a:prstGeom>
          <a:noFill/>
        </p:spPr>
        <p:txBody>
          <a:bodyPr wrap="square" lIns="91440" tIns="45720" rIns="91440" bIns="45720" rtlCol="0" anchor="t">
            <a:spAutoFit/>
          </a:bodyPr>
          <a:lstStyle/>
          <a:p>
            <a:r>
              <a:rPr lang="ja-JP" altLang="en-US" sz="2800" b="1">
                <a:ea typeface="游ゴシック"/>
              </a:rPr>
              <a:t>- ペルソナ設定 -</a:t>
            </a:r>
            <a:endParaRPr kumimoji="1" lang="en-US" altLang="ja-JP" sz="2800" b="1">
              <a:ea typeface="游ゴシック"/>
            </a:endParaRPr>
          </a:p>
        </p:txBody>
      </p:sp>
      <p:grpSp>
        <p:nvGrpSpPr>
          <p:cNvPr id="5" name="グループ化 4">
            <a:extLst>
              <a:ext uri="{FF2B5EF4-FFF2-40B4-BE49-F238E27FC236}">
                <a16:creationId xmlns:a16="http://schemas.microsoft.com/office/drawing/2014/main" id="{A50BE6F6-2E4B-4412-9D57-41FCA5622F43}"/>
              </a:ext>
            </a:extLst>
          </p:cNvPr>
          <p:cNvGrpSpPr/>
          <p:nvPr/>
        </p:nvGrpSpPr>
        <p:grpSpPr>
          <a:xfrm>
            <a:off x="180894" y="137996"/>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8" y="1805018"/>
              <a:ext cx="3995404"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4253289" y="243978"/>
            <a:ext cx="376634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rPr>
              <a:t>開発コンセプト</a:t>
            </a:r>
            <a:endParaRPr lang="ja-JP" altLang="en-US" sz="4000" b="1" dirty="0">
              <a:ea typeface="游ゴシック"/>
            </a:endParaRPr>
          </a:p>
        </p:txBody>
      </p:sp>
      <p:sp>
        <p:nvSpPr>
          <p:cNvPr id="2" name="テキスト ボックス 1">
            <a:extLst>
              <a:ext uri="{FF2B5EF4-FFF2-40B4-BE49-F238E27FC236}">
                <a16:creationId xmlns:a16="http://schemas.microsoft.com/office/drawing/2014/main" id="{0F312BB1-114B-488B-B760-447B6F81B1C0}"/>
              </a:ext>
            </a:extLst>
          </p:cNvPr>
          <p:cNvSpPr txBox="1"/>
          <p:nvPr/>
        </p:nvSpPr>
        <p:spPr>
          <a:xfrm>
            <a:off x="1334320" y="1408477"/>
            <a:ext cx="350599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400">
                <a:solidFill>
                  <a:schemeClr val="tx2"/>
                </a:solidFill>
                <a:ea typeface="游ゴシック"/>
              </a:rPr>
              <a:t>名前</a:t>
            </a:r>
            <a:r>
              <a:rPr lang="ja-JP" altLang="en-US" sz="2400">
                <a:ea typeface="游ゴシック"/>
              </a:rPr>
              <a:t>：外山秀樹</a:t>
            </a:r>
            <a:endParaRPr lang="ja-JP" altLang="en-US" sz="2400">
              <a:ea typeface="游ゴシック"/>
              <a:cs typeface="Calibri"/>
            </a:endParaRPr>
          </a:p>
          <a:p>
            <a:r>
              <a:rPr lang="ja-JP" altLang="en-US" sz="2400">
                <a:solidFill>
                  <a:schemeClr val="tx2"/>
                </a:solidFill>
                <a:ea typeface="游ゴシック"/>
              </a:rPr>
              <a:t>年齢</a:t>
            </a:r>
            <a:r>
              <a:rPr lang="ja-JP" altLang="en-US" sz="2400">
                <a:ea typeface="游ゴシック"/>
              </a:rPr>
              <a:t> : 27歳</a:t>
            </a:r>
            <a:endParaRPr lang="ja-JP" altLang="en-US" sz="2400">
              <a:ea typeface="游ゴシック"/>
              <a:cs typeface="Calibri"/>
            </a:endParaRPr>
          </a:p>
          <a:p>
            <a:r>
              <a:rPr lang="ja-JP" altLang="en-US" sz="2400">
                <a:solidFill>
                  <a:schemeClr val="tx2"/>
                </a:solidFill>
                <a:ea typeface="游ゴシック"/>
              </a:rPr>
              <a:t>性格</a:t>
            </a:r>
            <a:r>
              <a:rPr lang="ja-JP" altLang="en-US" sz="2400">
                <a:ea typeface="游ゴシック"/>
              </a:rPr>
              <a:t>：めんどくさがり</a:t>
            </a:r>
            <a:endParaRPr lang="ja-JP" altLang="en-US" sz="2400">
              <a:ea typeface="游ゴシック"/>
              <a:cs typeface="Calibri"/>
            </a:endParaRPr>
          </a:p>
        </p:txBody>
      </p:sp>
      <p:sp>
        <p:nvSpPr>
          <p:cNvPr id="3" name="テキスト ボックス 2">
            <a:extLst>
              <a:ext uri="{FF2B5EF4-FFF2-40B4-BE49-F238E27FC236}">
                <a16:creationId xmlns:a16="http://schemas.microsoft.com/office/drawing/2014/main" id="{B275C57C-C6E6-4E03-9F27-48616D14E1E0}"/>
              </a:ext>
            </a:extLst>
          </p:cNvPr>
          <p:cNvSpPr txBox="1"/>
          <p:nvPr/>
        </p:nvSpPr>
        <p:spPr>
          <a:xfrm>
            <a:off x="5463356" y="4387951"/>
            <a:ext cx="126836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600">
                <a:solidFill>
                  <a:schemeClr val="tx2"/>
                </a:solidFill>
                <a:ea typeface="游ゴシック"/>
              </a:rPr>
              <a:t>悩み</a:t>
            </a:r>
            <a:endParaRPr lang="ja-JP" altLang="en-US" sz="3600">
              <a:solidFill>
                <a:schemeClr val="tx2"/>
              </a:solidFill>
              <a:ea typeface="游ゴシック"/>
              <a:cs typeface="Calibri"/>
            </a:endParaRPr>
          </a:p>
        </p:txBody>
      </p:sp>
      <p:sp>
        <p:nvSpPr>
          <p:cNvPr id="4" name="テキスト ボックス 3">
            <a:extLst>
              <a:ext uri="{FF2B5EF4-FFF2-40B4-BE49-F238E27FC236}">
                <a16:creationId xmlns:a16="http://schemas.microsoft.com/office/drawing/2014/main" id="{05837069-73E2-4D85-8412-C4281A2FFB19}"/>
              </a:ext>
            </a:extLst>
          </p:cNvPr>
          <p:cNvSpPr txBox="1"/>
          <p:nvPr/>
        </p:nvSpPr>
        <p:spPr>
          <a:xfrm>
            <a:off x="3086713" y="5071601"/>
            <a:ext cx="715542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400">
                <a:ea typeface="游ゴシック"/>
                <a:cs typeface="Calibri"/>
              </a:rPr>
              <a:t>・昨年から8kg太った(59kg → 67kg)</a:t>
            </a:r>
          </a:p>
          <a:p>
            <a:r>
              <a:rPr lang="ja-JP" altLang="en-US" sz="2400">
                <a:ea typeface="游ゴシック"/>
                <a:cs typeface="Calibri"/>
              </a:rPr>
              <a:t>・座った時ズボンにお腹が乗るようになった</a:t>
            </a:r>
          </a:p>
          <a:p>
            <a:r>
              <a:rPr lang="ja-JP" altLang="en-US" sz="2400">
                <a:ea typeface="游ゴシック"/>
                <a:cs typeface="Calibri"/>
              </a:rPr>
              <a:t>・パソコン作業が多く、猫背になってしまう。</a:t>
            </a:r>
          </a:p>
        </p:txBody>
      </p:sp>
      <p:sp>
        <p:nvSpPr>
          <p:cNvPr id="12" name="テキスト ボックス 11">
            <a:extLst>
              <a:ext uri="{FF2B5EF4-FFF2-40B4-BE49-F238E27FC236}">
                <a16:creationId xmlns:a16="http://schemas.microsoft.com/office/drawing/2014/main" id="{C9E8A305-BE49-43B7-8983-60C8AEDA6A19}"/>
              </a:ext>
            </a:extLst>
          </p:cNvPr>
          <p:cNvSpPr txBox="1"/>
          <p:nvPr/>
        </p:nvSpPr>
        <p:spPr>
          <a:xfrm>
            <a:off x="4965597" y="2525966"/>
            <a:ext cx="226387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600">
                <a:solidFill>
                  <a:schemeClr val="tx2"/>
                </a:solidFill>
                <a:ea typeface="游ゴシック"/>
                <a:cs typeface="Calibri"/>
              </a:rPr>
              <a:t>生活習慣</a:t>
            </a:r>
          </a:p>
        </p:txBody>
      </p:sp>
      <p:sp>
        <p:nvSpPr>
          <p:cNvPr id="6" name="テキスト ボックス 5">
            <a:extLst>
              <a:ext uri="{FF2B5EF4-FFF2-40B4-BE49-F238E27FC236}">
                <a16:creationId xmlns:a16="http://schemas.microsoft.com/office/drawing/2014/main" id="{26E68A0B-9317-4E56-84AA-0DF6D0671C7A}"/>
              </a:ext>
            </a:extLst>
          </p:cNvPr>
          <p:cNvSpPr txBox="1"/>
          <p:nvPr/>
        </p:nvSpPr>
        <p:spPr>
          <a:xfrm>
            <a:off x="2946911" y="3278750"/>
            <a:ext cx="679286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2400">
                <a:ea typeface="游ゴシック"/>
              </a:rPr>
              <a:t>・週末に仕事仲間とお酒をよく飲みに行く</a:t>
            </a:r>
            <a:endParaRPr lang="ja-JP" altLang="en-US" sz="2400">
              <a:ea typeface="游ゴシック"/>
              <a:cs typeface="Calibri"/>
            </a:endParaRPr>
          </a:p>
          <a:p>
            <a:r>
              <a:rPr lang="ja-JP" altLang="en-US" sz="2400">
                <a:ea typeface="游ゴシック"/>
              </a:rPr>
              <a:t>・外食が多い(基本大盛りを注文)</a:t>
            </a:r>
            <a:endParaRPr lang="ja-JP" altLang="en-US" sz="2400">
              <a:ea typeface="游ゴシック"/>
              <a:cs typeface="Calibri"/>
            </a:endParaRPr>
          </a:p>
        </p:txBody>
      </p:sp>
      <p:pic>
        <p:nvPicPr>
          <p:cNvPr id="8" name="図 8" descr="アイコン&#10;&#10;説明は自動で生成されたものです">
            <a:extLst>
              <a:ext uri="{FF2B5EF4-FFF2-40B4-BE49-F238E27FC236}">
                <a16:creationId xmlns:a16="http://schemas.microsoft.com/office/drawing/2014/main" id="{9C0488A2-F765-49CC-921C-F397B91DF82F}"/>
              </a:ext>
            </a:extLst>
          </p:cNvPr>
          <p:cNvPicPr>
            <a:picLocks noChangeAspect="1"/>
          </p:cNvPicPr>
          <p:nvPr/>
        </p:nvPicPr>
        <p:blipFill>
          <a:blip r:embed="rId4"/>
          <a:stretch>
            <a:fillRect/>
          </a:stretch>
        </p:blipFill>
        <p:spPr>
          <a:xfrm>
            <a:off x="8296128" y="1379489"/>
            <a:ext cx="2743200" cy="1939329"/>
          </a:xfrm>
          <a:prstGeom prst="rect">
            <a:avLst/>
          </a:prstGeom>
        </p:spPr>
      </p:pic>
      <p:pic>
        <p:nvPicPr>
          <p:cNvPr id="9" name="図 10" descr="シャツ が含まれている画像&#10;&#10;説明は自動で生成されたものです">
            <a:extLst>
              <a:ext uri="{FF2B5EF4-FFF2-40B4-BE49-F238E27FC236}">
                <a16:creationId xmlns:a16="http://schemas.microsoft.com/office/drawing/2014/main" id="{10E67DA4-1916-4C8A-AB75-62B692E4B0E5}"/>
              </a:ext>
            </a:extLst>
          </p:cNvPr>
          <p:cNvPicPr>
            <a:picLocks noChangeAspect="1"/>
          </p:cNvPicPr>
          <p:nvPr/>
        </p:nvPicPr>
        <p:blipFill>
          <a:blip r:embed="rId5"/>
          <a:stretch>
            <a:fillRect/>
          </a:stretch>
        </p:blipFill>
        <p:spPr>
          <a:xfrm>
            <a:off x="260721" y="3752096"/>
            <a:ext cx="3357716" cy="2518287"/>
          </a:xfrm>
          <a:prstGeom prst="rect">
            <a:avLst/>
          </a:prstGeom>
        </p:spPr>
      </p:pic>
    </p:spTree>
    <p:extLst>
      <p:ext uri="{BB962C8B-B14F-4D97-AF65-F5344CB8AC3E}">
        <p14:creationId xmlns:p14="http://schemas.microsoft.com/office/powerpoint/2010/main" val="2264872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テキスト ボックス 9">
            <a:extLst>
              <a:ext uri="{FF2B5EF4-FFF2-40B4-BE49-F238E27FC236}">
                <a16:creationId xmlns:a16="http://schemas.microsoft.com/office/drawing/2014/main" id="{8B364895-17DC-4A46-9A20-990FD8F82866}"/>
              </a:ext>
            </a:extLst>
          </p:cNvPr>
          <p:cNvSpPr txBox="1"/>
          <p:nvPr/>
        </p:nvSpPr>
        <p:spPr>
          <a:xfrm>
            <a:off x="4932372" y="934966"/>
            <a:ext cx="2323473" cy="584775"/>
          </a:xfrm>
          <a:prstGeom prst="rect">
            <a:avLst/>
          </a:prstGeom>
          <a:noFill/>
        </p:spPr>
        <p:txBody>
          <a:bodyPr wrap="square" lIns="91440" tIns="45720" rIns="91440" bIns="45720" rtlCol="0" anchor="t">
            <a:spAutoFit/>
          </a:bodyPr>
          <a:lstStyle/>
          <a:p>
            <a:r>
              <a:rPr lang="ja-JP" altLang="en-US" sz="3200" b="1">
                <a:ea typeface="游ゴシック"/>
              </a:rPr>
              <a:t>- 目標設定 -</a:t>
            </a:r>
            <a:endParaRPr lang="en-US" altLang="ja-JP" sz="3200" b="1">
              <a:ea typeface="游ゴシック"/>
              <a:cs typeface="Calibri"/>
            </a:endParaRPr>
          </a:p>
        </p:txBody>
      </p:sp>
      <p:grpSp>
        <p:nvGrpSpPr>
          <p:cNvPr id="5" name="グループ化 4">
            <a:extLst>
              <a:ext uri="{FF2B5EF4-FFF2-40B4-BE49-F238E27FC236}">
                <a16:creationId xmlns:a16="http://schemas.microsoft.com/office/drawing/2014/main" id="{A50BE6F6-2E4B-4412-9D57-41FCA5622F43}"/>
              </a:ext>
            </a:extLst>
          </p:cNvPr>
          <p:cNvGrpSpPr/>
          <p:nvPr/>
        </p:nvGrpSpPr>
        <p:grpSpPr>
          <a:xfrm>
            <a:off x="161104" y="104111"/>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4212829" y="210262"/>
            <a:ext cx="3766342" cy="7213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rPr>
              <a:t>開発コンセプト</a:t>
            </a:r>
            <a:endParaRPr lang="ja-JP" altLang="en-US" sz="4000" b="1" dirty="0">
              <a:ea typeface="游ゴシック"/>
            </a:endParaRPr>
          </a:p>
        </p:txBody>
      </p:sp>
      <p:sp>
        <p:nvSpPr>
          <p:cNvPr id="11" name="テキスト ボックス 10">
            <a:extLst>
              <a:ext uri="{FF2B5EF4-FFF2-40B4-BE49-F238E27FC236}">
                <a16:creationId xmlns:a16="http://schemas.microsoft.com/office/drawing/2014/main" id="{0C9CD7EE-0112-42E3-BF0D-208EF3D5C0AE}"/>
              </a:ext>
            </a:extLst>
          </p:cNvPr>
          <p:cNvSpPr txBox="1"/>
          <p:nvPr/>
        </p:nvSpPr>
        <p:spPr>
          <a:xfrm>
            <a:off x="443058" y="2247853"/>
            <a:ext cx="5026578"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000">
                <a:ea typeface="+mn-lt"/>
                <a:cs typeface="+mn-lt"/>
              </a:rPr>
              <a:t>・お腹の脂肪を取り除きたい</a:t>
            </a:r>
            <a:endParaRPr lang="ja-JP" altLang="en-US" sz="2000">
              <a:cs typeface="Calibri"/>
            </a:endParaRPr>
          </a:p>
          <a:p>
            <a:r>
              <a:rPr lang="ja-JP" altLang="en-US" sz="2000">
                <a:ea typeface="游ゴシック"/>
                <a:cs typeface="Calibri"/>
              </a:rPr>
              <a:t>・やるべきトレーニングを明確にしたい</a:t>
            </a:r>
          </a:p>
          <a:p>
            <a:r>
              <a:rPr lang="ja-JP" altLang="en-US" sz="2000">
                <a:ea typeface="游ゴシック"/>
                <a:cs typeface="Calibri"/>
              </a:rPr>
              <a:t>・成長や、過程を確認したい</a:t>
            </a:r>
          </a:p>
          <a:p>
            <a:r>
              <a:rPr lang="ja-JP" altLang="en-US" sz="2000">
                <a:ea typeface="游ゴシック"/>
                <a:cs typeface="Calibri"/>
              </a:rPr>
              <a:t>・その日の摂取カロリーと</a:t>
            </a:r>
            <a:endParaRPr lang="ja-JP" altLang="en-US" sz="2000" dirty="0">
              <a:ea typeface="游ゴシック"/>
              <a:cs typeface="Calibri"/>
            </a:endParaRPr>
          </a:p>
          <a:p>
            <a:r>
              <a:rPr lang="ja-JP" altLang="en-US" sz="2000">
                <a:ea typeface="游ゴシック"/>
                <a:cs typeface="Calibri"/>
              </a:rPr>
              <a:t>　　体重を記録管理したい</a:t>
            </a:r>
          </a:p>
        </p:txBody>
      </p:sp>
      <p:sp>
        <p:nvSpPr>
          <p:cNvPr id="15" name="テキスト ボックス 14">
            <a:extLst>
              <a:ext uri="{FF2B5EF4-FFF2-40B4-BE49-F238E27FC236}">
                <a16:creationId xmlns:a16="http://schemas.microsoft.com/office/drawing/2014/main" id="{8AE1D015-D78E-49B3-A3D5-9AFC2F33C1E3}"/>
              </a:ext>
            </a:extLst>
          </p:cNvPr>
          <p:cNvSpPr txBox="1"/>
          <p:nvPr/>
        </p:nvSpPr>
        <p:spPr>
          <a:xfrm>
            <a:off x="1800486" y="1603231"/>
            <a:ext cx="155103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200">
                <a:ea typeface="游ゴシック"/>
                <a:cs typeface="Calibri"/>
              </a:rPr>
              <a:t>ニーズ</a:t>
            </a:r>
          </a:p>
        </p:txBody>
      </p:sp>
      <p:sp>
        <p:nvSpPr>
          <p:cNvPr id="16" name="矢印: 右 15">
            <a:extLst>
              <a:ext uri="{FF2B5EF4-FFF2-40B4-BE49-F238E27FC236}">
                <a16:creationId xmlns:a16="http://schemas.microsoft.com/office/drawing/2014/main" id="{9E5BE154-3256-49C7-BD20-E122AB7B2336}"/>
              </a:ext>
            </a:extLst>
          </p:cNvPr>
          <p:cNvSpPr/>
          <p:nvPr/>
        </p:nvSpPr>
        <p:spPr>
          <a:xfrm>
            <a:off x="5473339" y="2779339"/>
            <a:ext cx="977787" cy="48552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ja-JP" altLang="en-US"/>
          </a:p>
        </p:txBody>
      </p:sp>
      <p:sp>
        <p:nvSpPr>
          <p:cNvPr id="18" name="テキスト ボックス 17">
            <a:extLst>
              <a:ext uri="{FF2B5EF4-FFF2-40B4-BE49-F238E27FC236}">
                <a16:creationId xmlns:a16="http://schemas.microsoft.com/office/drawing/2014/main" id="{868807EF-9046-4DA3-B91E-A1029F60C254}"/>
              </a:ext>
            </a:extLst>
          </p:cNvPr>
          <p:cNvSpPr txBox="1"/>
          <p:nvPr/>
        </p:nvSpPr>
        <p:spPr>
          <a:xfrm>
            <a:off x="6810049" y="1894834"/>
            <a:ext cx="4088070"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000">
                <a:ea typeface="游ゴシック"/>
                <a:cs typeface="Calibri"/>
              </a:rPr>
              <a:t>本アプリーションを使用して</a:t>
            </a:r>
            <a:endParaRPr lang="ja-JP" altLang="en-US" sz="2000" dirty="0">
              <a:ea typeface="游ゴシック"/>
              <a:cs typeface="Calibri"/>
            </a:endParaRPr>
          </a:p>
          <a:p>
            <a:r>
              <a:rPr lang="ja-JP" altLang="en-US" sz="2000">
                <a:ea typeface="游ゴシック"/>
                <a:cs typeface="Calibri"/>
              </a:rPr>
              <a:t>筋力トレーニングを行うことで</a:t>
            </a:r>
          </a:p>
          <a:p>
            <a:r>
              <a:rPr lang="ja-JP" altLang="en-US" sz="2000">
                <a:ea typeface="游ゴシック"/>
                <a:cs typeface="Calibri"/>
              </a:rPr>
              <a:t>引き締まったボディを手に入れる</a:t>
            </a:r>
            <a:endParaRPr lang="ja-JP" altLang="en-US" sz="2000" dirty="0">
              <a:ea typeface="游ゴシック"/>
              <a:cs typeface="Calibri"/>
            </a:endParaRPr>
          </a:p>
          <a:p>
            <a:r>
              <a:rPr lang="ja-JP" altLang="en-US" sz="2000" dirty="0">
                <a:ea typeface="游ゴシック"/>
                <a:cs typeface="Calibri"/>
              </a:rPr>
              <a:t>　　　　　　     +</a:t>
            </a:r>
          </a:p>
          <a:p>
            <a:r>
              <a:rPr lang="ja-JP" altLang="en-US" sz="2000">
                <a:ea typeface="游ゴシック"/>
                <a:cs typeface="Calibri"/>
              </a:rPr>
              <a:t>カロリー管理を行うことで</a:t>
            </a:r>
            <a:endParaRPr lang="ja-JP" altLang="en-US" sz="2000" dirty="0">
              <a:ea typeface="游ゴシック"/>
              <a:cs typeface="Calibri"/>
            </a:endParaRPr>
          </a:p>
          <a:p>
            <a:r>
              <a:rPr lang="ja-JP" altLang="en-US" sz="2000">
                <a:ea typeface="游ゴシック"/>
                <a:cs typeface="Calibri"/>
              </a:rPr>
              <a:t>食生活の改善、生活習慣の改善</a:t>
            </a:r>
          </a:p>
          <a:p>
            <a:r>
              <a:rPr lang="ja-JP" altLang="en-US" sz="2000">
                <a:ea typeface="游ゴシック"/>
                <a:cs typeface="Calibri"/>
              </a:rPr>
              <a:t>に期待</a:t>
            </a:r>
            <a:endParaRPr lang="ja-JP" altLang="en-US" sz="2000" dirty="0">
              <a:ea typeface="游ゴシック"/>
              <a:cs typeface="Calibri"/>
            </a:endParaRPr>
          </a:p>
        </p:txBody>
      </p:sp>
      <p:pic>
        <p:nvPicPr>
          <p:cNvPr id="2" name="図 2" descr="抽象, 挿絵 が含まれている画像&#10;&#10;説明は自動で生成されたものです">
            <a:extLst>
              <a:ext uri="{FF2B5EF4-FFF2-40B4-BE49-F238E27FC236}">
                <a16:creationId xmlns:a16="http://schemas.microsoft.com/office/drawing/2014/main" id="{5A6CCA3B-A741-459D-B274-2A85F3C1B7A3}"/>
              </a:ext>
            </a:extLst>
          </p:cNvPr>
          <p:cNvPicPr>
            <a:picLocks noChangeAspect="1"/>
          </p:cNvPicPr>
          <p:nvPr/>
        </p:nvPicPr>
        <p:blipFill rotWithShape="1">
          <a:blip r:embed="rId4"/>
          <a:srcRect l="26845" t="-524" r="32810" b="-262"/>
          <a:stretch/>
        </p:blipFill>
        <p:spPr>
          <a:xfrm>
            <a:off x="9864670" y="3914785"/>
            <a:ext cx="1675030" cy="2524169"/>
          </a:xfrm>
          <a:prstGeom prst="rect">
            <a:avLst/>
          </a:prstGeom>
        </p:spPr>
      </p:pic>
      <p:pic>
        <p:nvPicPr>
          <p:cNvPr id="19" name="図 19">
            <a:extLst>
              <a:ext uri="{FF2B5EF4-FFF2-40B4-BE49-F238E27FC236}">
                <a16:creationId xmlns:a16="http://schemas.microsoft.com/office/drawing/2014/main" id="{EC15DFAF-4C77-4B9E-B755-507602C4B126}"/>
              </a:ext>
            </a:extLst>
          </p:cNvPr>
          <p:cNvPicPr>
            <a:picLocks noChangeAspect="1"/>
          </p:cNvPicPr>
          <p:nvPr/>
        </p:nvPicPr>
        <p:blipFill>
          <a:blip r:embed="rId5"/>
          <a:stretch>
            <a:fillRect/>
          </a:stretch>
        </p:blipFill>
        <p:spPr>
          <a:xfrm>
            <a:off x="6614332" y="4574366"/>
            <a:ext cx="2398794" cy="1794791"/>
          </a:xfrm>
          <a:prstGeom prst="rect">
            <a:avLst/>
          </a:prstGeom>
        </p:spPr>
      </p:pic>
      <p:sp>
        <p:nvSpPr>
          <p:cNvPr id="20" name="テキスト ボックス 19">
            <a:extLst>
              <a:ext uri="{FF2B5EF4-FFF2-40B4-BE49-F238E27FC236}">
                <a16:creationId xmlns:a16="http://schemas.microsoft.com/office/drawing/2014/main" id="{8ADC4AC3-2411-44DD-96AC-FD6BC2BEFCB7}"/>
              </a:ext>
            </a:extLst>
          </p:cNvPr>
          <p:cNvSpPr txBox="1"/>
          <p:nvPr/>
        </p:nvSpPr>
        <p:spPr>
          <a:xfrm>
            <a:off x="8852974" y="5129077"/>
            <a:ext cx="69828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200">
                <a:ea typeface="游ゴシック"/>
                <a:cs typeface="Calibri"/>
              </a:rPr>
              <a:t>＝</a:t>
            </a:r>
            <a:endParaRPr lang="ja-JP" altLang="en-US" sz="3200" dirty="0">
              <a:ea typeface="游ゴシック"/>
              <a:cs typeface="Calibri"/>
            </a:endParaRPr>
          </a:p>
        </p:txBody>
      </p:sp>
      <p:pic>
        <p:nvPicPr>
          <p:cNvPr id="22" name="図 22" descr="カレンダー が含まれている画像&#10;&#10;説明は自動で生成されたものです">
            <a:extLst>
              <a:ext uri="{FF2B5EF4-FFF2-40B4-BE49-F238E27FC236}">
                <a16:creationId xmlns:a16="http://schemas.microsoft.com/office/drawing/2014/main" id="{9F119C98-0EC1-46AE-8AC5-9F00E2302E21}"/>
              </a:ext>
            </a:extLst>
          </p:cNvPr>
          <p:cNvPicPr>
            <a:picLocks noChangeAspect="1"/>
          </p:cNvPicPr>
          <p:nvPr/>
        </p:nvPicPr>
        <p:blipFill>
          <a:blip r:embed="rId6"/>
          <a:stretch>
            <a:fillRect/>
          </a:stretch>
        </p:blipFill>
        <p:spPr>
          <a:xfrm>
            <a:off x="514026" y="4490889"/>
            <a:ext cx="1537777" cy="975882"/>
          </a:xfrm>
          <a:prstGeom prst="rect">
            <a:avLst/>
          </a:prstGeom>
        </p:spPr>
      </p:pic>
      <p:pic>
        <p:nvPicPr>
          <p:cNvPr id="23" name="図 23">
            <a:extLst>
              <a:ext uri="{FF2B5EF4-FFF2-40B4-BE49-F238E27FC236}">
                <a16:creationId xmlns:a16="http://schemas.microsoft.com/office/drawing/2014/main" id="{936DEDCE-4A4A-4E5E-932E-AB76D1A3E4EE}"/>
              </a:ext>
            </a:extLst>
          </p:cNvPr>
          <p:cNvPicPr>
            <a:picLocks noChangeAspect="1"/>
          </p:cNvPicPr>
          <p:nvPr/>
        </p:nvPicPr>
        <p:blipFill>
          <a:blip r:embed="rId7"/>
          <a:stretch>
            <a:fillRect/>
          </a:stretch>
        </p:blipFill>
        <p:spPr>
          <a:xfrm>
            <a:off x="1409485" y="5276095"/>
            <a:ext cx="1636794" cy="1222215"/>
          </a:xfrm>
          <a:prstGeom prst="rect">
            <a:avLst/>
          </a:prstGeom>
        </p:spPr>
      </p:pic>
      <p:sp>
        <p:nvSpPr>
          <p:cNvPr id="25" name="テキスト ボックス 24">
            <a:extLst>
              <a:ext uri="{FF2B5EF4-FFF2-40B4-BE49-F238E27FC236}">
                <a16:creationId xmlns:a16="http://schemas.microsoft.com/office/drawing/2014/main" id="{F360BE53-1C29-41D4-99DA-DE2C4F372804}"/>
              </a:ext>
            </a:extLst>
          </p:cNvPr>
          <p:cNvSpPr txBox="1"/>
          <p:nvPr/>
        </p:nvSpPr>
        <p:spPr>
          <a:xfrm>
            <a:off x="3355381" y="5176432"/>
            <a:ext cx="457202" cy="5804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200" dirty="0">
                <a:ea typeface="游ゴシック"/>
                <a:cs typeface="Calibri"/>
              </a:rPr>
              <a:t>+</a:t>
            </a:r>
          </a:p>
        </p:txBody>
      </p:sp>
      <p:pic>
        <p:nvPicPr>
          <p:cNvPr id="26" name="図 26">
            <a:extLst>
              <a:ext uri="{FF2B5EF4-FFF2-40B4-BE49-F238E27FC236}">
                <a16:creationId xmlns:a16="http://schemas.microsoft.com/office/drawing/2014/main" id="{67418028-4954-4DFA-B0FC-334CB87906A5}"/>
              </a:ext>
            </a:extLst>
          </p:cNvPr>
          <p:cNvPicPr>
            <a:picLocks noChangeAspect="1"/>
          </p:cNvPicPr>
          <p:nvPr/>
        </p:nvPicPr>
        <p:blipFill>
          <a:blip r:embed="rId8"/>
          <a:stretch>
            <a:fillRect/>
          </a:stretch>
        </p:blipFill>
        <p:spPr>
          <a:xfrm>
            <a:off x="4177655" y="4746571"/>
            <a:ext cx="1916625" cy="1446079"/>
          </a:xfrm>
          <a:prstGeom prst="rect">
            <a:avLst/>
          </a:prstGeom>
        </p:spPr>
      </p:pic>
      <p:sp>
        <p:nvSpPr>
          <p:cNvPr id="27" name="テキスト ボックス 26">
            <a:extLst>
              <a:ext uri="{FF2B5EF4-FFF2-40B4-BE49-F238E27FC236}">
                <a16:creationId xmlns:a16="http://schemas.microsoft.com/office/drawing/2014/main" id="{789C28D5-BF89-4340-9AEF-312ED852E456}"/>
              </a:ext>
            </a:extLst>
          </p:cNvPr>
          <p:cNvSpPr txBox="1"/>
          <p:nvPr/>
        </p:nvSpPr>
        <p:spPr>
          <a:xfrm>
            <a:off x="6347415" y="5176431"/>
            <a:ext cx="457202" cy="5804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200" dirty="0">
                <a:ea typeface="游ゴシック"/>
                <a:cs typeface="Calibri"/>
              </a:rPr>
              <a:t>+</a:t>
            </a:r>
          </a:p>
        </p:txBody>
      </p:sp>
    </p:spTree>
    <p:extLst>
      <p:ext uri="{BB962C8B-B14F-4D97-AF65-F5344CB8AC3E}">
        <p14:creationId xmlns:p14="http://schemas.microsoft.com/office/powerpoint/2010/main" val="2457180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A50BE6F6-2E4B-4412-9D57-41FCA5622F43}"/>
              </a:ext>
            </a:extLst>
          </p:cNvPr>
          <p:cNvGrpSpPr/>
          <p:nvPr/>
        </p:nvGrpSpPr>
        <p:grpSpPr>
          <a:xfrm>
            <a:off x="316087" y="211738"/>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2"/>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3"/>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4918091" y="3080262"/>
            <a:ext cx="235880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4000" b="1">
                <a:ea typeface="游ゴシック"/>
                <a:cs typeface="Calibri"/>
              </a:rPr>
              <a:t>機能紹介</a:t>
            </a:r>
            <a:endParaRPr lang="ja-JP" altLang="en-US" sz="4000" b="1" dirty="0">
              <a:ea typeface="游ゴシック"/>
              <a:cs typeface="Calibri"/>
            </a:endParaRPr>
          </a:p>
        </p:txBody>
      </p:sp>
    </p:spTree>
    <p:extLst>
      <p:ext uri="{BB962C8B-B14F-4D97-AF65-F5344CB8AC3E}">
        <p14:creationId xmlns:p14="http://schemas.microsoft.com/office/powerpoint/2010/main" val="222897286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図 10" descr="グラフ&#10;&#10;説明は自動で生成されたものです">
            <a:extLst>
              <a:ext uri="{FF2B5EF4-FFF2-40B4-BE49-F238E27FC236}">
                <a16:creationId xmlns:a16="http://schemas.microsoft.com/office/drawing/2014/main" id="{3AB08EFD-DB49-4C4B-BAD8-6A867B897149}"/>
              </a:ext>
            </a:extLst>
          </p:cNvPr>
          <p:cNvPicPr>
            <a:picLocks noChangeAspect="1"/>
          </p:cNvPicPr>
          <p:nvPr/>
        </p:nvPicPr>
        <p:blipFill>
          <a:blip r:embed="rId2"/>
          <a:stretch>
            <a:fillRect/>
          </a:stretch>
        </p:blipFill>
        <p:spPr>
          <a:xfrm>
            <a:off x="1676400" y="1640261"/>
            <a:ext cx="8511611" cy="3990523"/>
          </a:xfrm>
          <a:prstGeom prst="rect">
            <a:avLst/>
          </a:prstGeom>
        </p:spPr>
      </p:pic>
      <p:grpSp>
        <p:nvGrpSpPr>
          <p:cNvPr id="5" name="グループ化 4">
            <a:extLst>
              <a:ext uri="{FF2B5EF4-FFF2-40B4-BE49-F238E27FC236}">
                <a16:creationId xmlns:a16="http://schemas.microsoft.com/office/drawing/2014/main" id="{A50BE6F6-2E4B-4412-9D57-41FCA5622F43}"/>
              </a:ext>
            </a:extLst>
          </p:cNvPr>
          <p:cNvGrpSpPr/>
          <p:nvPr/>
        </p:nvGrpSpPr>
        <p:grpSpPr>
          <a:xfrm>
            <a:off x="316087" y="211738"/>
            <a:ext cx="1260623" cy="916012"/>
            <a:chOff x="3404247" y="1805018"/>
            <a:chExt cx="5490218" cy="3995403"/>
          </a:xfrm>
        </p:grpSpPr>
        <p:pic>
          <p:nvPicPr>
            <p:cNvPr id="13" name="図 12">
              <a:extLst>
                <a:ext uri="{FF2B5EF4-FFF2-40B4-BE49-F238E27FC236}">
                  <a16:creationId xmlns:a16="http://schemas.microsoft.com/office/drawing/2014/main" id="{C75A87A0-DC11-43B3-B9D3-049B5F704BFA}"/>
                </a:ext>
              </a:extLst>
            </p:cNvPr>
            <p:cNvPicPr>
              <a:picLocks noChangeAspect="1"/>
            </p:cNvPicPr>
            <p:nvPr/>
          </p:nvPicPr>
          <p:blipFill>
            <a:blip r:embed="rId3"/>
            <a:stretch>
              <a:fillRect/>
            </a:stretch>
          </p:blipFill>
          <p:spPr>
            <a:xfrm>
              <a:off x="4025496" y="1805018"/>
              <a:ext cx="3995403" cy="3995403"/>
            </a:xfrm>
            <a:prstGeom prst="rect">
              <a:avLst/>
            </a:prstGeom>
          </p:spPr>
        </p:pic>
        <p:pic>
          <p:nvPicPr>
            <p:cNvPr id="14" name="図 4" descr="ロゴ&#10;&#10;説明は自動で生成されたものです">
              <a:extLst>
                <a:ext uri="{FF2B5EF4-FFF2-40B4-BE49-F238E27FC236}">
                  <a16:creationId xmlns:a16="http://schemas.microsoft.com/office/drawing/2014/main" id="{4C45C0ED-648D-4D85-820A-AEBC110B887D}"/>
                </a:ext>
              </a:extLst>
            </p:cNvPr>
            <p:cNvPicPr>
              <a:picLocks noChangeAspect="1"/>
            </p:cNvPicPr>
            <p:nvPr/>
          </p:nvPicPr>
          <p:blipFill rotWithShape="1">
            <a:blip r:embed="rId4"/>
            <a:srcRect l="3104" t="17157" r="4493" b="23284"/>
            <a:stretch/>
          </p:blipFill>
          <p:spPr>
            <a:xfrm>
              <a:off x="3404247" y="2946113"/>
              <a:ext cx="5490218" cy="1182251"/>
            </a:xfrm>
            <a:prstGeom prst="rect">
              <a:avLst/>
            </a:prstGeom>
          </p:spPr>
        </p:pic>
      </p:grpSp>
      <p:sp>
        <p:nvSpPr>
          <p:cNvPr id="7" name="テキスト ボックス 6">
            <a:extLst>
              <a:ext uri="{FF2B5EF4-FFF2-40B4-BE49-F238E27FC236}">
                <a16:creationId xmlns:a16="http://schemas.microsoft.com/office/drawing/2014/main" id="{C5DEDEEF-9728-49E6-A0CA-C5D90493ECA6}"/>
              </a:ext>
            </a:extLst>
          </p:cNvPr>
          <p:cNvSpPr txBox="1"/>
          <p:nvPr/>
        </p:nvSpPr>
        <p:spPr>
          <a:xfrm>
            <a:off x="4943491" y="210062"/>
            <a:ext cx="235880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游ゴシック"/>
                <a:cs typeface="Calibri"/>
              </a:rPr>
              <a:t>基本機能</a:t>
            </a:r>
            <a:endParaRPr lang="ja-JP" altLang="en-US" sz="4000" b="1" dirty="0">
              <a:ea typeface="游ゴシック"/>
            </a:endParaRPr>
          </a:p>
        </p:txBody>
      </p:sp>
      <p:sp>
        <p:nvSpPr>
          <p:cNvPr id="3" name="四角形: 角を丸くする 2">
            <a:extLst>
              <a:ext uri="{FF2B5EF4-FFF2-40B4-BE49-F238E27FC236}">
                <a16:creationId xmlns:a16="http://schemas.microsoft.com/office/drawing/2014/main" id="{AA322F07-5248-4094-A789-60B21447E5A4}"/>
              </a:ext>
            </a:extLst>
          </p:cNvPr>
          <p:cNvSpPr/>
          <p:nvPr/>
        </p:nvSpPr>
        <p:spPr>
          <a:xfrm>
            <a:off x="3033732" y="1595758"/>
            <a:ext cx="7099863" cy="1969261"/>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9" name="四角形: 角を丸くする 8">
            <a:extLst>
              <a:ext uri="{FF2B5EF4-FFF2-40B4-BE49-F238E27FC236}">
                <a16:creationId xmlns:a16="http://schemas.microsoft.com/office/drawing/2014/main" id="{045AEA32-4C7D-4444-A663-536DE775251E}"/>
              </a:ext>
            </a:extLst>
          </p:cNvPr>
          <p:cNvSpPr/>
          <p:nvPr/>
        </p:nvSpPr>
        <p:spPr>
          <a:xfrm>
            <a:off x="3033731" y="3784267"/>
            <a:ext cx="7103881" cy="1761972"/>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10" name="四角形: 角を丸くする 9">
            <a:extLst>
              <a:ext uri="{FF2B5EF4-FFF2-40B4-BE49-F238E27FC236}">
                <a16:creationId xmlns:a16="http://schemas.microsoft.com/office/drawing/2014/main" id="{012F7F52-6D8C-45D0-A38F-59F29FA89DB6}"/>
              </a:ext>
            </a:extLst>
          </p:cNvPr>
          <p:cNvSpPr/>
          <p:nvPr/>
        </p:nvSpPr>
        <p:spPr>
          <a:xfrm>
            <a:off x="1679653" y="1595756"/>
            <a:ext cx="1261662" cy="3946495"/>
          </a:xfrm>
          <a:prstGeom prst="roundRect">
            <a:avLst/>
          </a:prstGeom>
          <a:noFill/>
          <a:ln w="57150"/>
        </p:spPr>
        <p:style>
          <a:lnRef idx="2">
            <a:schemeClr val="accent5"/>
          </a:lnRef>
          <a:fillRef idx="1">
            <a:schemeClr val="lt1"/>
          </a:fillRef>
          <a:effectRef idx="0">
            <a:schemeClr val="accent5"/>
          </a:effectRef>
          <a:fontRef idx="minor">
            <a:schemeClr val="dk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id="{489AE118-E1B9-4F14-ACC1-AEF7E8EE263B}"/>
              </a:ext>
            </a:extLst>
          </p:cNvPr>
          <p:cNvSpPr txBox="1"/>
          <p:nvPr/>
        </p:nvSpPr>
        <p:spPr>
          <a:xfrm>
            <a:off x="5191587" y="1423925"/>
            <a:ext cx="2310695" cy="341989"/>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①体重グラフ</a:t>
            </a:r>
            <a:endParaRPr lang="ja-JP" altLang="en-US" dirty="0">
              <a:ea typeface="游ゴシック"/>
              <a:cs typeface="Calibri"/>
            </a:endParaRPr>
          </a:p>
        </p:txBody>
      </p:sp>
      <p:sp>
        <p:nvSpPr>
          <p:cNvPr id="8" name="テキスト ボックス 7">
            <a:extLst>
              <a:ext uri="{FF2B5EF4-FFF2-40B4-BE49-F238E27FC236}">
                <a16:creationId xmlns:a16="http://schemas.microsoft.com/office/drawing/2014/main" id="{21DE1CA3-FEB9-4114-9F37-3A2D399A1331}"/>
              </a:ext>
            </a:extLst>
          </p:cNvPr>
          <p:cNvSpPr txBox="1"/>
          <p:nvPr/>
        </p:nvSpPr>
        <p:spPr>
          <a:xfrm>
            <a:off x="5296056" y="3652300"/>
            <a:ext cx="2310695" cy="341989"/>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②</a:t>
            </a:r>
            <a:r>
              <a:rPr lang="ja-JP" altLang="en-US" sz="1400">
                <a:ea typeface="游ゴシック"/>
                <a:cs typeface="Calibri"/>
              </a:rPr>
              <a:t>カロリー,蛋白質グラフ</a:t>
            </a:r>
          </a:p>
        </p:txBody>
      </p:sp>
      <p:cxnSp>
        <p:nvCxnSpPr>
          <p:cNvPr id="12" name="直線矢印コネクタ 11">
            <a:extLst>
              <a:ext uri="{FF2B5EF4-FFF2-40B4-BE49-F238E27FC236}">
                <a16:creationId xmlns:a16="http://schemas.microsoft.com/office/drawing/2014/main" id="{005AE741-B621-418C-94D7-1809D37D4E20}"/>
              </a:ext>
            </a:extLst>
          </p:cNvPr>
          <p:cNvCxnSpPr/>
          <p:nvPr/>
        </p:nvCxnSpPr>
        <p:spPr>
          <a:xfrm flipH="1">
            <a:off x="2264632" y="1305502"/>
            <a:ext cx="524755" cy="26868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テキスト ボックス 16">
            <a:extLst>
              <a:ext uri="{FF2B5EF4-FFF2-40B4-BE49-F238E27FC236}">
                <a16:creationId xmlns:a16="http://schemas.microsoft.com/office/drawing/2014/main" id="{A2193EA8-7FBE-4439-9C96-5D28C35856DA}"/>
              </a:ext>
            </a:extLst>
          </p:cNvPr>
          <p:cNvSpPr txBox="1"/>
          <p:nvPr/>
        </p:nvSpPr>
        <p:spPr>
          <a:xfrm>
            <a:off x="1784295" y="969480"/>
            <a:ext cx="2310695" cy="341989"/>
          </a:xfrm>
          <a:prstGeom prst="rect">
            <a:avLst/>
          </a:prstGeom>
          <a:ln w="28575">
            <a:solidFill>
              <a:schemeClr val="accent5">
                <a:lumMod val="75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ja-JP" altLang="en-US">
                <a:ea typeface="游ゴシック"/>
                <a:cs typeface="Calibri"/>
              </a:rPr>
              <a:t>③記録エリア</a:t>
            </a:r>
            <a:endParaRPr lang="ja-JP"/>
          </a:p>
        </p:txBody>
      </p:sp>
      <p:sp>
        <p:nvSpPr>
          <p:cNvPr id="2" name="テキスト ボックス 1">
            <a:extLst>
              <a:ext uri="{FF2B5EF4-FFF2-40B4-BE49-F238E27FC236}">
                <a16:creationId xmlns:a16="http://schemas.microsoft.com/office/drawing/2014/main" id="{18D03051-3B54-4F07-BAD6-192CA8324772}"/>
              </a:ext>
            </a:extLst>
          </p:cNvPr>
          <p:cNvSpPr txBox="1"/>
          <p:nvPr/>
        </p:nvSpPr>
        <p:spPr>
          <a:xfrm>
            <a:off x="2033722" y="5852332"/>
            <a:ext cx="732811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ea typeface="+mn-lt"/>
                <a:cs typeface="+mn-lt"/>
              </a:rPr>
              <a:t>Point: ウィンドウサイズで収まる仕様、グラフで全体像の把握</a:t>
            </a:r>
          </a:p>
          <a:p>
            <a:r>
              <a:rPr lang="ja-JP">
                <a:ea typeface="+mn-lt"/>
                <a:cs typeface="+mn-lt"/>
              </a:rPr>
              <a:t>　　</a:t>
            </a:r>
            <a:r>
              <a:rPr lang="ja-JP" altLang="en-US">
                <a:ea typeface="+mn-lt"/>
                <a:cs typeface="+mn-lt"/>
              </a:rPr>
              <a:t>   </a:t>
            </a:r>
            <a:r>
              <a:rPr lang="ja-JP">
                <a:ea typeface="+mn-lt"/>
                <a:cs typeface="+mn-lt"/>
              </a:rPr>
              <a:t>最新の情報を左に表示する事で数値を具体的に知る事が</a:t>
            </a:r>
            <a:r>
              <a:rPr lang="ja-JP" altLang="en-US">
                <a:ea typeface="+mn-lt"/>
                <a:cs typeface="+mn-lt"/>
              </a:rPr>
              <a:t>出来</a:t>
            </a:r>
            <a:r>
              <a:rPr lang="ja-JP">
                <a:ea typeface="+mn-lt"/>
                <a:cs typeface="+mn-lt"/>
              </a:rPr>
              <a:t>る</a:t>
            </a:r>
            <a:endParaRPr lang="ja-JP">
              <a:cs typeface="Calibri"/>
            </a:endParaRPr>
          </a:p>
        </p:txBody>
      </p:sp>
    </p:spTree>
    <p:extLst>
      <p:ext uri="{BB962C8B-B14F-4D97-AF65-F5344CB8AC3E}">
        <p14:creationId xmlns:p14="http://schemas.microsoft.com/office/powerpoint/2010/main" val="25536698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otalTime>1135</TotalTime>
  <Words>1101</Words>
  <Application>Microsoft Office PowerPoint</Application>
  <PresentationFormat>ワイド画面</PresentationFormat>
  <Paragraphs>220</Paragraphs>
  <Slides>18</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18</vt:i4>
      </vt:variant>
    </vt:vector>
  </HeadingPairs>
  <TitlesOfParts>
    <vt:vector size="24" baseType="lpstr">
      <vt:lpstr>ＭＳ Ｐゴシック</vt:lpstr>
      <vt:lpstr>游ゴシック</vt:lpstr>
      <vt:lpstr>Arial</vt:lpstr>
      <vt:lpstr>Calibri</vt:lpstr>
      <vt:lpstr>Calibri Light</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inthp23@intecs.jp</dc:creator>
  <cp:lastModifiedBy>inthp23@intecs.jp</cp:lastModifiedBy>
  <cp:revision>2654</cp:revision>
  <dcterms:created xsi:type="dcterms:W3CDTF">2021-12-26T06:46:49Z</dcterms:created>
  <dcterms:modified xsi:type="dcterms:W3CDTF">2022-01-26T02:31:21Z</dcterms:modified>
</cp:coreProperties>
</file>

<file path=docProps/thumbnail.jpeg>
</file>